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59" r:id="rId2"/>
    <p:sldId id="273" r:id="rId3"/>
    <p:sldId id="283" r:id="rId4"/>
    <p:sldId id="284" r:id="rId5"/>
    <p:sldId id="285" r:id="rId6"/>
    <p:sldId id="278" r:id="rId7"/>
    <p:sldId id="288" r:id="rId8"/>
    <p:sldId id="289" r:id="rId9"/>
    <p:sldId id="298" r:id="rId10"/>
    <p:sldId id="286" r:id="rId11"/>
    <p:sldId id="279" r:id="rId12"/>
    <p:sldId id="291" r:id="rId13"/>
    <p:sldId id="297" r:id="rId14"/>
    <p:sldId id="292" r:id="rId15"/>
    <p:sldId id="296" r:id="rId16"/>
    <p:sldId id="294" r:id="rId17"/>
    <p:sldId id="295" r:id="rId18"/>
    <p:sldId id="290" r:id="rId19"/>
    <p:sldId id="299" r:id="rId20"/>
    <p:sldId id="300" r:id="rId21"/>
    <p:sldId id="301" r:id="rId22"/>
    <p:sldId id="302" r:id="rId23"/>
    <p:sldId id="303" r:id="rId24"/>
    <p:sldId id="304" r:id="rId25"/>
    <p:sldId id="305" r:id="rId26"/>
    <p:sldId id="306" r:id="rId27"/>
    <p:sldId id="260"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Rockwel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Rockwel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Rockwel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Rockwel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Rockwell" charset="0"/>
        <a:ea typeface="ＭＳ Ｐゴシック" charset="0"/>
        <a:cs typeface="ＭＳ Ｐゴシック" charset="0"/>
      </a:defRPr>
    </a:lvl5pPr>
    <a:lvl6pPr marL="2286000" algn="l" defTabSz="457200" rtl="0" eaLnBrk="1" latinLnBrk="0" hangingPunct="1">
      <a:defRPr kern="1200">
        <a:solidFill>
          <a:schemeClr val="tx1"/>
        </a:solidFill>
        <a:latin typeface="Rockwell" charset="0"/>
        <a:ea typeface="ＭＳ Ｐゴシック" charset="0"/>
        <a:cs typeface="ＭＳ Ｐゴシック" charset="0"/>
      </a:defRPr>
    </a:lvl6pPr>
    <a:lvl7pPr marL="2743200" algn="l" defTabSz="457200" rtl="0" eaLnBrk="1" latinLnBrk="0" hangingPunct="1">
      <a:defRPr kern="1200">
        <a:solidFill>
          <a:schemeClr val="tx1"/>
        </a:solidFill>
        <a:latin typeface="Rockwell" charset="0"/>
        <a:ea typeface="ＭＳ Ｐゴシック" charset="0"/>
        <a:cs typeface="ＭＳ Ｐゴシック" charset="0"/>
      </a:defRPr>
    </a:lvl7pPr>
    <a:lvl8pPr marL="3200400" algn="l" defTabSz="457200" rtl="0" eaLnBrk="1" latinLnBrk="0" hangingPunct="1">
      <a:defRPr kern="1200">
        <a:solidFill>
          <a:schemeClr val="tx1"/>
        </a:solidFill>
        <a:latin typeface="Rockwell" charset="0"/>
        <a:ea typeface="ＭＳ Ｐゴシック" charset="0"/>
        <a:cs typeface="ＭＳ Ｐゴシック" charset="0"/>
      </a:defRPr>
    </a:lvl8pPr>
    <a:lvl9pPr marL="3657600" algn="l" defTabSz="457200" rtl="0" eaLnBrk="1" latinLnBrk="0" hangingPunct="1">
      <a:defRPr kern="1200">
        <a:solidFill>
          <a:schemeClr val="tx1"/>
        </a:solidFill>
        <a:latin typeface="Rockwel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B831"/>
    <a:srgbClr val="4ED251"/>
    <a:srgbClr val="308C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p:scale>
          <a:sx n="73" d="100"/>
          <a:sy n="73" d="100"/>
        </p:scale>
        <p:origin x="-222" y="6"/>
      </p:cViewPr>
      <p:guideLst>
        <p:guide orient="horz" pos="2160"/>
        <p:guide pos="2880"/>
      </p:guideLst>
    </p:cSldViewPr>
  </p:slideViewPr>
  <p:notesTextViewPr>
    <p:cViewPr>
      <p:scale>
        <a:sx n="100" d="100"/>
        <a:sy n="100" d="100"/>
      </p:scale>
      <p:origin x="0" y="0"/>
    </p:cViewPr>
  </p:notesTextViewPr>
  <p:notesViewPr>
    <p:cSldViewPr snapToGrid="0" snapToObjects="1"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defRPr>
            </a:lvl1pPr>
          </a:lstStyle>
          <a:p>
            <a:pPr>
              <a:defRPr/>
            </a:pPr>
            <a:fld id="{5E79240D-A89E-8743-AF7C-EB48A071864E}" type="datetimeFigureOut">
              <a:rPr lang="en-US"/>
              <a:pPr>
                <a:defRPr/>
              </a:pPr>
              <a:t>7/4/2016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defRPr>
            </a:lvl1pPr>
          </a:lstStyle>
          <a:p>
            <a:pPr>
              <a:defRPr/>
            </a:pPr>
            <a:fld id="{EFE1A45B-5E09-7F4F-9D25-3E225C8C64CC}" type="slidenum">
              <a:rPr lang="en-US"/>
              <a:pPr>
                <a:defRPr/>
              </a:pPr>
              <a:t>‹#›</a:t>
            </a:fld>
            <a:endParaRPr lang="en-US"/>
          </a:p>
        </p:txBody>
      </p:sp>
    </p:spTree>
    <p:extLst>
      <p:ext uri="{BB962C8B-B14F-4D97-AF65-F5344CB8AC3E}">
        <p14:creationId xmlns:p14="http://schemas.microsoft.com/office/powerpoint/2010/main" val="32867944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defRPr>
            </a:lvl1pPr>
          </a:lstStyle>
          <a:p>
            <a:pPr>
              <a:defRPr/>
            </a:pPr>
            <a:fld id="{9D1698F4-71F1-EA4B-9A9A-CCF7943BB0CE}" type="datetimeFigureOut">
              <a:rPr lang="en-US"/>
              <a:pPr>
                <a:defRPr/>
              </a:pPr>
              <a:t>7/4/2016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defRPr>
            </a:lvl1pPr>
          </a:lstStyle>
          <a:p>
            <a:pPr>
              <a:defRPr/>
            </a:pPr>
            <a:fld id="{20D7F3D9-137B-5C4C-AB15-F8913E53BCC4}" type="slidenum">
              <a:rPr lang="en-US"/>
              <a:pPr>
                <a:defRPr/>
              </a:pPr>
              <a:t>‹#›</a:t>
            </a:fld>
            <a:endParaRPr lang="en-US"/>
          </a:p>
        </p:txBody>
      </p:sp>
    </p:spTree>
    <p:extLst>
      <p:ext uri="{BB962C8B-B14F-4D97-AF65-F5344CB8AC3E}">
        <p14:creationId xmlns:p14="http://schemas.microsoft.com/office/powerpoint/2010/main" val="314065230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92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atin typeface="Calibri" charset="0"/>
              </a:rPr>
              <a:t>Simple Stripe Banner cover with editable presentation title details</a:t>
            </a:r>
          </a:p>
        </p:txBody>
      </p:sp>
      <p:sp>
        <p:nvSpPr>
          <p:cNvPr id="92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Rockwell" charset="0"/>
                <a:ea typeface="ＭＳ Ｐゴシック" charset="0"/>
                <a:cs typeface="ＭＳ Ｐゴシック" charset="0"/>
              </a:defRPr>
            </a:lvl1pPr>
            <a:lvl2pPr marL="742950" indent="-285750" eaLnBrk="0" hangingPunct="0">
              <a:defRPr sz="2400">
                <a:solidFill>
                  <a:schemeClr val="tx1"/>
                </a:solidFill>
                <a:latin typeface="Rockwell" charset="0"/>
                <a:ea typeface="ＭＳ Ｐゴシック" charset="0"/>
              </a:defRPr>
            </a:lvl2pPr>
            <a:lvl3pPr marL="1143000" indent="-228600" eaLnBrk="0" hangingPunct="0">
              <a:defRPr sz="2400">
                <a:solidFill>
                  <a:schemeClr val="tx1"/>
                </a:solidFill>
                <a:latin typeface="Rockwell" charset="0"/>
                <a:ea typeface="ＭＳ Ｐゴシック" charset="0"/>
              </a:defRPr>
            </a:lvl3pPr>
            <a:lvl4pPr marL="1600200" indent="-228600" eaLnBrk="0" hangingPunct="0">
              <a:defRPr sz="2400">
                <a:solidFill>
                  <a:schemeClr val="tx1"/>
                </a:solidFill>
                <a:latin typeface="Rockwell" charset="0"/>
                <a:ea typeface="ＭＳ Ｐゴシック" charset="0"/>
              </a:defRPr>
            </a:lvl4pPr>
            <a:lvl5pPr marL="2057400" indent="-228600" eaLnBrk="0" hangingPunct="0">
              <a:defRPr sz="2400">
                <a:solidFill>
                  <a:schemeClr val="tx1"/>
                </a:solidFill>
                <a:latin typeface="Rockwell" charset="0"/>
                <a:ea typeface="ＭＳ Ｐゴシック" charset="0"/>
              </a:defRPr>
            </a:lvl5pPr>
            <a:lvl6pPr marL="2514600" indent="-228600" eaLnBrk="0" fontAlgn="base" hangingPunct="0">
              <a:spcBef>
                <a:spcPct val="0"/>
              </a:spcBef>
              <a:spcAft>
                <a:spcPct val="0"/>
              </a:spcAft>
              <a:defRPr sz="2400">
                <a:solidFill>
                  <a:schemeClr val="tx1"/>
                </a:solidFill>
                <a:latin typeface="Rockwell" charset="0"/>
                <a:ea typeface="ＭＳ Ｐゴシック" charset="0"/>
              </a:defRPr>
            </a:lvl6pPr>
            <a:lvl7pPr marL="2971800" indent="-228600" eaLnBrk="0" fontAlgn="base" hangingPunct="0">
              <a:spcBef>
                <a:spcPct val="0"/>
              </a:spcBef>
              <a:spcAft>
                <a:spcPct val="0"/>
              </a:spcAft>
              <a:defRPr sz="2400">
                <a:solidFill>
                  <a:schemeClr val="tx1"/>
                </a:solidFill>
                <a:latin typeface="Rockwell" charset="0"/>
                <a:ea typeface="ＭＳ Ｐゴシック" charset="0"/>
              </a:defRPr>
            </a:lvl7pPr>
            <a:lvl8pPr marL="3429000" indent="-228600" eaLnBrk="0" fontAlgn="base" hangingPunct="0">
              <a:spcBef>
                <a:spcPct val="0"/>
              </a:spcBef>
              <a:spcAft>
                <a:spcPct val="0"/>
              </a:spcAft>
              <a:defRPr sz="2400">
                <a:solidFill>
                  <a:schemeClr val="tx1"/>
                </a:solidFill>
                <a:latin typeface="Rockwell" charset="0"/>
                <a:ea typeface="ＭＳ Ｐゴシック" charset="0"/>
              </a:defRPr>
            </a:lvl8pPr>
            <a:lvl9pPr marL="3886200" indent="-228600" eaLnBrk="0" fontAlgn="base" hangingPunct="0">
              <a:spcBef>
                <a:spcPct val="0"/>
              </a:spcBef>
              <a:spcAft>
                <a:spcPct val="0"/>
              </a:spcAft>
              <a:defRPr sz="2400">
                <a:solidFill>
                  <a:schemeClr val="tx1"/>
                </a:solidFill>
                <a:latin typeface="Rockwell" charset="0"/>
                <a:ea typeface="ＭＳ Ｐゴシック" charset="0"/>
              </a:defRPr>
            </a:lvl9pPr>
          </a:lstStyle>
          <a:p>
            <a:pPr eaLnBrk="1" hangingPunct="1"/>
            <a:fld id="{9CACE5FC-2432-574E-8F14-2726726D9F94}" type="slidenum">
              <a:rPr lang="en-GB" sz="1200">
                <a:latin typeface="Calibri" charset="0"/>
              </a:rPr>
              <a:pPr eaLnBrk="1" hangingPunct="1"/>
              <a:t>1</a:t>
            </a:fld>
            <a:endParaRPr lang="en-GB" sz="1200">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33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atin typeface="Calibri" charset="0"/>
              </a:rPr>
              <a:t>Main title and body text type levels. Other type styles could be used when appropriate but should all be Gill Sans MT.</a:t>
            </a:r>
          </a:p>
        </p:txBody>
      </p:sp>
      <p:sp>
        <p:nvSpPr>
          <p:cNvPr id="1331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Rockwell" charset="0"/>
                <a:ea typeface="ＭＳ Ｐゴシック" charset="0"/>
                <a:cs typeface="ＭＳ Ｐゴシック" charset="0"/>
              </a:defRPr>
            </a:lvl1pPr>
            <a:lvl2pPr marL="742950" indent="-285750" eaLnBrk="0" hangingPunct="0">
              <a:defRPr sz="2400">
                <a:solidFill>
                  <a:schemeClr val="tx1"/>
                </a:solidFill>
                <a:latin typeface="Rockwell" charset="0"/>
                <a:ea typeface="ＭＳ Ｐゴシック" charset="0"/>
              </a:defRPr>
            </a:lvl2pPr>
            <a:lvl3pPr marL="1143000" indent="-228600" eaLnBrk="0" hangingPunct="0">
              <a:defRPr sz="2400">
                <a:solidFill>
                  <a:schemeClr val="tx1"/>
                </a:solidFill>
                <a:latin typeface="Rockwell" charset="0"/>
                <a:ea typeface="ＭＳ Ｐゴシック" charset="0"/>
              </a:defRPr>
            </a:lvl3pPr>
            <a:lvl4pPr marL="1600200" indent="-228600" eaLnBrk="0" hangingPunct="0">
              <a:defRPr sz="2400">
                <a:solidFill>
                  <a:schemeClr val="tx1"/>
                </a:solidFill>
                <a:latin typeface="Rockwell" charset="0"/>
                <a:ea typeface="ＭＳ Ｐゴシック" charset="0"/>
              </a:defRPr>
            </a:lvl4pPr>
            <a:lvl5pPr marL="2057400" indent="-228600" eaLnBrk="0" hangingPunct="0">
              <a:defRPr sz="2400">
                <a:solidFill>
                  <a:schemeClr val="tx1"/>
                </a:solidFill>
                <a:latin typeface="Rockwell" charset="0"/>
                <a:ea typeface="ＭＳ Ｐゴシック" charset="0"/>
              </a:defRPr>
            </a:lvl5pPr>
            <a:lvl6pPr marL="2514600" indent="-228600" eaLnBrk="0" fontAlgn="base" hangingPunct="0">
              <a:spcBef>
                <a:spcPct val="0"/>
              </a:spcBef>
              <a:spcAft>
                <a:spcPct val="0"/>
              </a:spcAft>
              <a:defRPr sz="2400">
                <a:solidFill>
                  <a:schemeClr val="tx1"/>
                </a:solidFill>
                <a:latin typeface="Rockwell" charset="0"/>
                <a:ea typeface="ＭＳ Ｐゴシック" charset="0"/>
              </a:defRPr>
            </a:lvl6pPr>
            <a:lvl7pPr marL="2971800" indent="-228600" eaLnBrk="0" fontAlgn="base" hangingPunct="0">
              <a:spcBef>
                <a:spcPct val="0"/>
              </a:spcBef>
              <a:spcAft>
                <a:spcPct val="0"/>
              </a:spcAft>
              <a:defRPr sz="2400">
                <a:solidFill>
                  <a:schemeClr val="tx1"/>
                </a:solidFill>
                <a:latin typeface="Rockwell" charset="0"/>
                <a:ea typeface="ＭＳ Ｐゴシック" charset="0"/>
              </a:defRPr>
            </a:lvl7pPr>
            <a:lvl8pPr marL="3429000" indent="-228600" eaLnBrk="0" fontAlgn="base" hangingPunct="0">
              <a:spcBef>
                <a:spcPct val="0"/>
              </a:spcBef>
              <a:spcAft>
                <a:spcPct val="0"/>
              </a:spcAft>
              <a:defRPr sz="2400">
                <a:solidFill>
                  <a:schemeClr val="tx1"/>
                </a:solidFill>
                <a:latin typeface="Rockwell" charset="0"/>
                <a:ea typeface="ＭＳ Ｐゴシック" charset="0"/>
              </a:defRPr>
            </a:lvl8pPr>
            <a:lvl9pPr marL="3886200" indent="-228600" eaLnBrk="0" fontAlgn="base" hangingPunct="0">
              <a:spcBef>
                <a:spcPct val="0"/>
              </a:spcBef>
              <a:spcAft>
                <a:spcPct val="0"/>
              </a:spcAft>
              <a:defRPr sz="2400">
                <a:solidFill>
                  <a:schemeClr val="tx1"/>
                </a:solidFill>
                <a:latin typeface="Rockwell" charset="0"/>
                <a:ea typeface="ＭＳ Ｐゴシック" charset="0"/>
              </a:defRPr>
            </a:lvl9pPr>
          </a:lstStyle>
          <a:p>
            <a:pPr algn="r" eaLnBrk="1" hangingPunct="1"/>
            <a:fld id="{F625FDDD-75EA-8E49-BC62-485AA848F866}" type="slidenum">
              <a:rPr lang="en-GB" sz="1200">
                <a:latin typeface="Calibri" charset="0"/>
              </a:rPr>
              <a:pPr algn="r" eaLnBrk="1" hangingPunct="1"/>
              <a:t>11</a:t>
            </a:fld>
            <a:endParaRPr lang="en-GB" sz="1200">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33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atin typeface="Calibri" charset="0"/>
              </a:rPr>
              <a:t>Main title and body text type levels. Other type styles could be used when appropriate but should all be Gill Sans MT.</a:t>
            </a:r>
          </a:p>
        </p:txBody>
      </p:sp>
      <p:sp>
        <p:nvSpPr>
          <p:cNvPr id="1331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Rockwell" charset="0"/>
                <a:ea typeface="ＭＳ Ｐゴシック" charset="0"/>
                <a:cs typeface="ＭＳ Ｐゴシック" charset="0"/>
              </a:defRPr>
            </a:lvl1pPr>
            <a:lvl2pPr marL="742950" indent="-285750" eaLnBrk="0" hangingPunct="0">
              <a:defRPr sz="2400">
                <a:solidFill>
                  <a:schemeClr val="tx1"/>
                </a:solidFill>
                <a:latin typeface="Rockwell" charset="0"/>
                <a:ea typeface="ＭＳ Ｐゴシック" charset="0"/>
              </a:defRPr>
            </a:lvl2pPr>
            <a:lvl3pPr marL="1143000" indent="-228600" eaLnBrk="0" hangingPunct="0">
              <a:defRPr sz="2400">
                <a:solidFill>
                  <a:schemeClr val="tx1"/>
                </a:solidFill>
                <a:latin typeface="Rockwell" charset="0"/>
                <a:ea typeface="ＭＳ Ｐゴシック" charset="0"/>
              </a:defRPr>
            </a:lvl3pPr>
            <a:lvl4pPr marL="1600200" indent="-228600" eaLnBrk="0" hangingPunct="0">
              <a:defRPr sz="2400">
                <a:solidFill>
                  <a:schemeClr val="tx1"/>
                </a:solidFill>
                <a:latin typeface="Rockwell" charset="0"/>
                <a:ea typeface="ＭＳ Ｐゴシック" charset="0"/>
              </a:defRPr>
            </a:lvl4pPr>
            <a:lvl5pPr marL="2057400" indent="-228600" eaLnBrk="0" hangingPunct="0">
              <a:defRPr sz="2400">
                <a:solidFill>
                  <a:schemeClr val="tx1"/>
                </a:solidFill>
                <a:latin typeface="Rockwell" charset="0"/>
                <a:ea typeface="ＭＳ Ｐゴシック" charset="0"/>
              </a:defRPr>
            </a:lvl5pPr>
            <a:lvl6pPr marL="2514600" indent="-228600" eaLnBrk="0" fontAlgn="base" hangingPunct="0">
              <a:spcBef>
                <a:spcPct val="0"/>
              </a:spcBef>
              <a:spcAft>
                <a:spcPct val="0"/>
              </a:spcAft>
              <a:defRPr sz="2400">
                <a:solidFill>
                  <a:schemeClr val="tx1"/>
                </a:solidFill>
                <a:latin typeface="Rockwell" charset="0"/>
                <a:ea typeface="ＭＳ Ｐゴシック" charset="0"/>
              </a:defRPr>
            </a:lvl6pPr>
            <a:lvl7pPr marL="2971800" indent="-228600" eaLnBrk="0" fontAlgn="base" hangingPunct="0">
              <a:spcBef>
                <a:spcPct val="0"/>
              </a:spcBef>
              <a:spcAft>
                <a:spcPct val="0"/>
              </a:spcAft>
              <a:defRPr sz="2400">
                <a:solidFill>
                  <a:schemeClr val="tx1"/>
                </a:solidFill>
                <a:latin typeface="Rockwell" charset="0"/>
                <a:ea typeface="ＭＳ Ｐゴシック" charset="0"/>
              </a:defRPr>
            </a:lvl7pPr>
            <a:lvl8pPr marL="3429000" indent="-228600" eaLnBrk="0" fontAlgn="base" hangingPunct="0">
              <a:spcBef>
                <a:spcPct val="0"/>
              </a:spcBef>
              <a:spcAft>
                <a:spcPct val="0"/>
              </a:spcAft>
              <a:defRPr sz="2400">
                <a:solidFill>
                  <a:schemeClr val="tx1"/>
                </a:solidFill>
                <a:latin typeface="Rockwell" charset="0"/>
                <a:ea typeface="ＭＳ Ｐゴシック" charset="0"/>
              </a:defRPr>
            </a:lvl8pPr>
            <a:lvl9pPr marL="3886200" indent="-228600" eaLnBrk="0" fontAlgn="base" hangingPunct="0">
              <a:spcBef>
                <a:spcPct val="0"/>
              </a:spcBef>
              <a:spcAft>
                <a:spcPct val="0"/>
              </a:spcAft>
              <a:defRPr sz="2400">
                <a:solidFill>
                  <a:schemeClr val="tx1"/>
                </a:solidFill>
                <a:latin typeface="Rockwell" charset="0"/>
                <a:ea typeface="ＭＳ Ｐゴシック" charset="0"/>
              </a:defRPr>
            </a:lvl9pPr>
          </a:lstStyle>
          <a:p>
            <a:pPr algn="r" eaLnBrk="1" hangingPunct="1"/>
            <a:fld id="{F625FDDD-75EA-8E49-BC62-485AA848F866}" type="slidenum">
              <a:rPr lang="en-GB" sz="1200">
                <a:latin typeface="Calibri" charset="0"/>
              </a:rPr>
              <a:pPr algn="r" eaLnBrk="1" hangingPunct="1"/>
              <a:t>12</a:t>
            </a:fld>
            <a:endParaRPr lang="en-GB" sz="1200">
              <a:latin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33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atin typeface="Calibri" charset="0"/>
              </a:rPr>
              <a:t>Main title and body text type levels. Other type styles could be used when appropriate but should all be Gill Sans MT.</a:t>
            </a:r>
          </a:p>
        </p:txBody>
      </p:sp>
      <p:sp>
        <p:nvSpPr>
          <p:cNvPr id="1331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Rockwell" charset="0"/>
                <a:ea typeface="ＭＳ Ｐゴシック" charset="0"/>
                <a:cs typeface="ＭＳ Ｐゴシック" charset="0"/>
              </a:defRPr>
            </a:lvl1pPr>
            <a:lvl2pPr marL="742950" indent="-285750" eaLnBrk="0" hangingPunct="0">
              <a:defRPr sz="2400">
                <a:solidFill>
                  <a:schemeClr val="tx1"/>
                </a:solidFill>
                <a:latin typeface="Rockwell" charset="0"/>
                <a:ea typeface="ＭＳ Ｐゴシック" charset="0"/>
              </a:defRPr>
            </a:lvl2pPr>
            <a:lvl3pPr marL="1143000" indent="-228600" eaLnBrk="0" hangingPunct="0">
              <a:defRPr sz="2400">
                <a:solidFill>
                  <a:schemeClr val="tx1"/>
                </a:solidFill>
                <a:latin typeface="Rockwell" charset="0"/>
                <a:ea typeface="ＭＳ Ｐゴシック" charset="0"/>
              </a:defRPr>
            </a:lvl3pPr>
            <a:lvl4pPr marL="1600200" indent="-228600" eaLnBrk="0" hangingPunct="0">
              <a:defRPr sz="2400">
                <a:solidFill>
                  <a:schemeClr val="tx1"/>
                </a:solidFill>
                <a:latin typeface="Rockwell" charset="0"/>
                <a:ea typeface="ＭＳ Ｐゴシック" charset="0"/>
              </a:defRPr>
            </a:lvl4pPr>
            <a:lvl5pPr marL="2057400" indent="-228600" eaLnBrk="0" hangingPunct="0">
              <a:defRPr sz="2400">
                <a:solidFill>
                  <a:schemeClr val="tx1"/>
                </a:solidFill>
                <a:latin typeface="Rockwell" charset="0"/>
                <a:ea typeface="ＭＳ Ｐゴシック" charset="0"/>
              </a:defRPr>
            </a:lvl5pPr>
            <a:lvl6pPr marL="2514600" indent="-228600" eaLnBrk="0" fontAlgn="base" hangingPunct="0">
              <a:spcBef>
                <a:spcPct val="0"/>
              </a:spcBef>
              <a:spcAft>
                <a:spcPct val="0"/>
              </a:spcAft>
              <a:defRPr sz="2400">
                <a:solidFill>
                  <a:schemeClr val="tx1"/>
                </a:solidFill>
                <a:latin typeface="Rockwell" charset="0"/>
                <a:ea typeface="ＭＳ Ｐゴシック" charset="0"/>
              </a:defRPr>
            </a:lvl6pPr>
            <a:lvl7pPr marL="2971800" indent="-228600" eaLnBrk="0" fontAlgn="base" hangingPunct="0">
              <a:spcBef>
                <a:spcPct val="0"/>
              </a:spcBef>
              <a:spcAft>
                <a:spcPct val="0"/>
              </a:spcAft>
              <a:defRPr sz="2400">
                <a:solidFill>
                  <a:schemeClr val="tx1"/>
                </a:solidFill>
                <a:latin typeface="Rockwell" charset="0"/>
                <a:ea typeface="ＭＳ Ｐゴシック" charset="0"/>
              </a:defRPr>
            </a:lvl7pPr>
            <a:lvl8pPr marL="3429000" indent="-228600" eaLnBrk="0" fontAlgn="base" hangingPunct="0">
              <a:spcBef>
                <a:spcPct val="0"/>
              </a:spcBef>
              <a:spcAft>
                <a:spcPct val="0"/>
              </a:spcAft>
              <a:defRPr sz="2400">
                <a:solidFill>
                  <a:schemeClr val="tx1"/>
                </a:solidFill>
                <a:latin typeface="Rockwell" charset="0"/>
                <a:ea typeface="ＭＳ Ｐゴシック" charset="0"/>
              </a:defRPr>
            </a:lvl8pPr>
            <a:lvl9pPr marL="3886200" indent="-228600" eaLnBrk="0" fontAlgn="base" hangingPunct="0">
              <a:spcBef>
                <a:spcPct val="0"/>
              </a:spcBef>
              <a:spcAft>
                <a:spcPct val="0"/>
              </a:spcAft>
              <a:defRPr sz="2400">
                <a:solidFill>
                  <a:schemeClr val="tx1"/>
                </a:solidFill>
                <a:latin typeface="Rockwell" charset="0"/>
                <a:ea typeface="ＭＳ Ｐゴシック" charset="0"/>
              </a:defRPr>
            </a:lvl9pPr>
          </a:lstStyle>
          <a:p>
            <a:pPr algn="r" eaLnBrk="1" hangingPunct="1"/>
            <a:fld id="{F625FDDD-75EA-8E49-BC62-485AA848F866}" type="slidenum">
              <a:rPr lang="en-GB" sz="1200">
                <a:latin typeface="Calibri" charset="0"/>
              </a:rPr>
              <a:pPr algn="r" eaLnBrk="1" hangingPunct="1"/>
              <a:t>13</a:t>
            </a:fld>
            <a:endParaRPr lang="en-GB" sz="1200">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33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atin typeface="Calibri" charset="0"/>
              </a:rPr>
              <a:t>Main title and body text type levels. Other type styles could be used when appropriate but should all be Gill Sans MT.</a:t>
            </a:r>
          </a:p>
        </p:txBody>
      </p:sp>
      <p:sp>
        <p:nvSpPr>
          <p:cNvPr id="1331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Rockwell" charset="0"/>
                <a:ea typeface="ＭＳ Ｐゴシック" charset="0"/>
                <a:cs typeface="ＭＳ Ｐゴシック" charset="0"/>
              </a:defRPr>
            </a:lvl1pPr>
            <a:lvl2pPr marL="742950" indent="-285750" eaLnBrk="0" hangingPunct="0">
              <a:defRPr sz="2400">
                <a:solidFill>
                  <a:schemeClr val="tx1"/>
                </a:solidFill>
                <a:latin typeface="Rockwell" charset="0"/>
                <a:ea typeface="ＭＳ Ｐゴシック" charset="0"/>
              </a:defRPr>
            </a:lvl2pPr>
            <a:lvl3pPr marL="1143000" indent="-228600" eaLnBrk="0" hangingPunct="0">
              <a:defRPr sz="2400">
                <a:solidFill>
                  <a:schemeClr val="tx1"/>
                </a:solidFill>
                <a:latin typeface="Rockwell" charset="0"/>
                <a:ea typeface="ＭＳ Ｐゴシック" charset="0"/>
              </a:defRPr>
            </a:lvl3pPr>
            <a:lvl4pPr marL="1600200" indent="-228600" eaLnBrk="0" hangingPunct="0">
              <a:defRPr sz="2400">
                <a:solidFill>
                  <a:schemeClr val="tx1"/>
                </a:solidFill>
                <a:latin typeface="Rockwell" charset="0"/>
                <a:ea typeface="ＭＳ Ｐゴシック" charset="0"/>
              </a:defRPr>
            </a:lvl4pPr>
            <a:lvl5pPr marL="2057400" indent="-228600" eaLnBrk="0" hangingPunct="0">
              <a:defRPr sz="2400">
                <a:solidFill>
                  <a:schemeClr val="tx1"/>
                </a:solidFill>
                <a:latin typeface="Rockwell" charset="0"/>
                <a:ea typeface="ＭＳ Ｐゴシック" charset="0"/>
              </a:defRPr>
            </a:lvl5pPr>
            <a:lvl6pPr marL="2514600" indent="-228600" eaLnBrk="0" fontAlgn="base" hangingPunct="0">
              <a:spcBef>
                <a:spcPct val="0"/>
              </a:spcBef>
              <a:spcAft>
                <a:spcPct val="0"/>
              </a:spcAft>
              <a:defRPr sz="2400">
                <a:solidFill>
                  <a:schemeClr val="tx1"/>
                </a:solidFill>
                <a:latin typeface="Rockwell" charset="0"/>
                <a:ea typeface="ＭＳ Ｐゴシック" charset="0"/>
              </a:defRPr>
            </a:lvl6pPr>
            <a:lvl7pPr marL="2971800" indent="-228600" eaLnBrk="0" fontAlgn="base" hangingPunct="0">
              <a:spcBef>
                <a:spcPct val="0"/>
              </a:spcBef>
              <a:spcAft>
                <a:spcPct val="0"/>
              </a:spcAft>
              <a:defRPr sz="2400">
                <a:solidFill>
                  <a:schemeClr val="tx1"/>
                </a:solidFill>
                <a:latin typeface="Rockwell" charset="0"/>
                <a:ea typeface="ＭＳ Ｐゴシック" charset="0"/>
              </a:defRPr>
            </a:lvl7pPr>
            <a:lvl8pPr marL="3429000" indent="-228600" eaLnBrk="0" fontAlgn="base" hangingPunct="0">
              <a:spcBef>
                <a:spcPct val="0"/>
              </a:spcBef>
              <a:spcAft>
                <a:spcPct val="0"/>
              </a:spcAft>
              <a:defRPr sz="2400">
                <a:solidFill>
                  <a:schemeClr val="tx1"/>
                </a:solidFill>
                <a:latin typeface="Rockwell" charset="0"/>
                <a:ea typeface="ＭＳ Ｐゴシック" charset="0"/>
              </a:defRPr>
            </a:lvl8pPr>
            <a:lvl9pPr marL="3886200" indent="-228600" eaLnBrk="0" fontAlgn="base" hangingPunct="0">
              <a:spcBef>
                <a:spcPct val="0"/>
              </a:spcBef>
              <a:spcAft>
                <a:spcPct val="0"/>
              </a:spcAft>
              <a:defRPr sz="2400">
                <a:solidFill>
                  <a:schemeClr val="tx1"/>
                </a:solidFill>
                <a:latin typeface="Rockwell" charset="0"/>
                <a:ea typeface="ＭＳ Ｐゴシック" charset="0"/>
              </a:defRPr>
            </a:lvl9pPr>
          </a:lstStyle>
          <a:p>
            <a:pPr algn="r" eaLnBrk="1" hangingPunct="1"/>
            <a:fld id="{F625FDDD-75EA-8E49-BC62-485AA848F866}" type="slidenum">
              <a:rPr lang="en-GB" sz="1200">
                <a:latin typeface="Calibri" charset="0"/>
              </a:rPr>
              <a:pPr algn="r" eaLnBrk="1" hangingPunct="1"/>
              <a:t>14</a:t>
            </a:fld>
            <a:endParaRPr lang="en-GB" sz="1200">
              <a:latin typeface="Calibri"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33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atin typeface="Calibri" charset="0"/>
              </a:rPr>
              <a:t>Main title and body text type levels. Other type styles could be used when appropriate but should all be Gill Sans MT.</a:t>
            </a:r>
          </a:p>
        </p:txBody>
      </p:sp>
      <p:sp>
        <p:nvSpPr>
          <p:cNvPr id="1331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Rockwell" charset="0"/>
                <a:ea typeface="ＭＳ Ｐゴシック" charset="0"/>
                <a:cs typeface="ＭＳ Ｐゴシック" charset="0"/>
              </a:defRPr>
            </a:lvl1pPr>
            <a:lvl2pPr marL="742950" indent="-285750" eaLnBrk="0" hangingPunct="0">
              <a:defRPr sz="2400">
                <a:solidFill>
                  <a:schemeClr val="tx1"/>
                </a:solidFill>
                <a:latin typeface="Rockwell" charset="0"/>
                <a:ea typeface="ＭＳ Ｐゴシック" charset="0"/>
              </a:defRPr>
            </a:lvl2pPr>
            <a:lvl3pPr marL="1143000" indent="-228600" eaLnBrk="0" hangingPunct="0">
              <a:defRPr sz="2400">
                <a:solidFill>
                  <a:schemeClr val="tx1"/>
                </a:solidFill>
                <a:latin typeface="Rockwell" charset="0"/>
                <a:ea typeface="ＭＳ Ｐゴシック" charset="0"/>
              </a:defRPr>
            </a:lvl3pPr>
            <a:lvl4pPr marL="1600200" indent="-228600" eaLnBrk="0" hangingPunct="0">
              <a:defRPr sz="2400">
                <a:solidFill>
                  <a:schemeClr val="tx1"/>
                </a:solidFill>
                <a:latin typeface="Rockwell" charset="0"/>
                <a:ea typeface="ＭＳ Ｐゴシック" charset="0"/>
              </a:defRPr>
            </a:lvl4pPr>
            <a:lvl5pPr marL="2057400" indent="-228600" eaLnBrk="0" hangingPunct="0">
              <a:defRPr sz="2400">
                <a:solidFill>
                  <a:schemeClr val="tx1"/>
                </a:solidFill>
                <a:latin typeface="Rockwell" charset="0"/>
                <a:ea typeface="ＭＳ Ｐゴシック" charset="0"/>
              </a:defRPr>
            </a:lvl5pPr>
            <a:lvl6pPr marL="2514600" indent="-228600" eaLnBrk="0" fontAlgn="base" hangingPunct="0">
              <a:spcBef>
                <a:spcPct val="0"/>
              </a:spcBef>
              <a:spcAft>
                <a:spcPct val="0"/>
              </a:spcAft>
              <a:defRPr sz="2400">
                <a:solidFill>
                  <a:schemeClr val="tx1"/>
                </a:solidFill>
                <a:latin typeface="Rockwell" charset="0"/>
                <a:ea typeface="ＭＳ Ｐゴシック" charset="0"/>
              </a:defRPr>
            </a:lvl6pPr>
            <a:lvl7pPr marL="2971800" indent="-228600" eaLnBrk="0" fontAlgn="base" hangingPunct="0">
              <a:spcBef>
                <a:spcPct val="0"/>
              </a:spcBef>
              <a:spcAft>
                <a:spcPct val="0"/>
              </a:spcAft>
              <a:defRPr sz="2400">
                <a:solidFill>
                  <a:schemeClr val="tx1"/>
                </a:solidFill>
                <a:latin typeface="Rockwell" charset="0"/>
                <a:ea typeface="ＭＳ Ｐゴシック" charset="0"/>
              </a:defRPr>
            </a:lvl7pPr>
            <a:lvl8pPr marL="3429000" indent="-228600" eaLnBrk="0" fontAlgn="base" hangingPunct="0">
              <a:spcBef>
                <a:spcPct val="0"/>
              </a:spcBef>
              <a:spcAft>
                <a:spcPct val="0"/>
              </a:spcAft>
              <a:defRPr sz="2400">
                <a:solidFill>
                  <a:schemeClr val="tx1"/>
                </a:solidFill>
                <a:latin typeface="Rockwell" charset="0"/>
                <a:ea typeface="ＭＳ Ｐゴシック" charset="0"/>
              </a:defRPr>
            </a:lvl8pPr>
            <a:lvl9pPr marL="3886200" indent="-228600" eaLnBrk="0" fontAlgn="base" hangingPunct="0">
              <a:spcBef>
                <a:spcPct val="0"/>
              </a:spcBef>
              <a:spcAft>
                <a:spcPct val="0"/>
              </a:spcAft>
              <a:defRPr sz="2400">
                <a:solidFill>
                  <a:schemeClr val="tx1"/>
                </a:solidFill>
                <a:latin typeface="Rockwell" charset="0"/>
                <a:ea typeface="ＭＳ Ｐゴシック" charset="0"/>
              </a:defRPr>
            </a:lvl9pPr>
          </a:lstStyle>
          <a:p>
            <a:pPr algn="r" eaLnBrk="1" hangingPunct="1"/>
            <a:fld id="{F625FDDD-75EA-8E49-BC62-485AA848F866}" type="slidenum">
              <a:rPr lang="en-GB" sz="1200">
                <a:latin typeface="Calibri" charset="0"/>
              </a:rPr>
              <a:pPr algn="r" eaLnBrk="1" hangingPunct="1"/>
              <a:t>15</a:t>
            </a:fld>
            <a:endParaRPr lang="en-GB" sz="1200">
              <a:latin typeface="Calibri"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33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atin typeface="Calibri" charset="0"/>
              </a:rPr>
              <a:t>Main title and body text type levels. Other type styles could be used when appropriate but should all be Gill Sans MT.</a:t>
            </a:r>
          </a:p>
        </p:txBody>
      </p:sp>
      <p:sp>
        <p:nvSpPr>
          <p:cNvPr id="1331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Rockwell" charset="0"/>
                <a:ea typeface="ＭＳ Ｐゴシック" charset="0"/>
                <a:cs typeface="ＭＳ Ｐゴシック" charset="0"/>
              </a:defRPr>
            </a:lvl1pPr>
            <a:lvl2pPr marL="742950" indent="-285750" eaLnBrk="0" hangingPunct="0">
              <a:defRPr sz="2400">
                <a:solidFill>
                  <a:schemeClr val="tx1"/>
                </a:solidFill>
                <a:latin typeface="Rockwell" charset="0"/>
                <a:ea typeface="ＭＳ Ｐゴシック" charset="0"/>
              </a:defRPr>
            </a:lvl2pPr>
            <a:lvl3pPr marL="1143000" indent="-228600" eaLnBrk="0" hangingPunct="0">
              <a:defRPr sz="2400">
                <a:solidFill>
                  <a:schemeClr val="tx1"/>
                </a:solidFill>
                <a:latin typeface="Rockwell" charset="0"/>
                <a:ea typeface="ＭＳ Ｐゴシック" charset="0"/>
              </a:defRPr>
            </a:lvl3pPr>
            <a:lvl4pPr marL="1600200" indent="-228600" eaLnBrk="0" hangingPunct="0">
              <a:defRPr sz="2400">
                <a:solidFill>
                  <a:schemeClr val="tx1"/>
                </a:solidFill>
                <a:latin typeface="Rockwell" charset="0"/>
                <a:ea typeface="ＭＳ Ｐゴシック" charset="0"/>
              </a:defRPr>
            </a:lvl4pPr>
            <a:lvl5pPr marL="2057400" indent="-228600" eaLnBrk="0" hangingPunct="0">
              <a:defRPr sz="2400">
                <a:solidFill>
                  <a:schemeClr val="tx1"/>
                </a:solidFill>
                <a:latin typeface="Rockwell" charset="0"/>
                <a:ea typeface="ＭＳ Ｐゴシック" charset="0"/>
              </a:defRPr>
            </a:lvl5pPr>
            <a:lvl6pPr marL="2514600" indent="-228600" eaLnBrk="0" fontAlgn="base" hangingPunct="0">
              <a:spcBef>
                <a:spcPct val="0"/>
              </a:spcBef>
              <a:spcAft>
                <a:spcPct val="0"/>
              </a:spcAft>
              <a:defRPr sz="2400">
                <a:solidFill>
                  <a:schemeClr val="tx1"/>
                </a:solidFill>
                <a:latin typeface="Rockwell" charset="0"/>
                <a:ea typeface="ＭＳ Ｐゴシック" charset="0"/>
              </a:defRPr>
            </a:lvl6pPr>
            <a:lvl7pPr marL="2971800" indent="-228600" eaLnBrk="0" fontAlgn="base" hangingPunct="0">
              <a:spcBef>
                <a:spcPct val="0"/>
              </a:spcBef>
              <a:spcAft>
                <a:spcPct val="0"/>
              </a:spcAft>
              <a:defRPr sz="2400">
                <a:solidFill>
                  <a:schemeClr val="tx1"/>
                </a:solidFill>
                <a:latin typeface="Rockwell" charset="0"/>
                <a:ea typeface="ＭＳ Ｐゴシック" charset="0"/>
              </a:defRPr>
            </a:lvl7pPr>
            <a:lvl8pPr marL="3429000" indent="-228600" eaLnBrk="0" fontAlgn="base" hangingPunct="0">
              <a:spcBef>
                <a:spcPct val="0"/>
              </a:spcBef>
              <a:spcAft>
                <a:spcPct val="0"/>
              </a:spcAft>
              <a:defRPr sz="2400">
                <a:solidFill>
                  <a:schemeClr val="tx1"/>
                </a:solidFill>
                <a:latin typeface="Rockwell" charset="0"/>
                <a:ea typeface="ＭＳ Ｐゴシック" charset="0"/>
              </a:defRPr>
            </a:lvl8pPr>
            <a:lvl9pPr marL="3886200" indent="-228600" eaLnBrk="0" fontAlgn="base" hangingPunct="0">
              <a:spcBef>
                <a:spcPct val="0"/>
              </a:spcBef>
              <a:spcAft>
                <a:spcPct val="0"/>
              </a:spcAft>
              <a:defRPr sz="2400">
                <a:solidFill>
                  <a:schemeClr val="tx1"/>
                </a:solidFill>
                <a:latin typeface="Rockwell" charset="0"/>
                <a:ea typeface="ＭＳ Ｐゴシック" charset="0"/>
              </a:defRPr>
            </a:lvl9pPr>
          </a:lstStyle>
          <a:p>
            <a:pPr algn="r" eaLnBrk="1" hangingPunct="1"/>
            <a:fld id="{F625FDDD-75EA-8E49-BC62-485AA848F866}" type="slidenum">
              <a:rPr lang="en-GB" sz="1200">
                <a:latin typeface="Calibri" charset="0"/>
              </a:rPr>
              <a:pPr algn="r" eaLnBrk="1" hangingPunct="1"/>
              <a:t>16</a:t>
            </a:fld>
            <a:endParaRPr lang="en-GB" sz="1200">
              <a:latin typeface="Calibri"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33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atin typeface="Calibri" charset="0"/>
              </a:rPr>
              <a:t>Main title and body text type levels. Other type styles could be used when appropriate but should all be Gill Sans MT.</a:t>
            </a:r>
          </a:p>
        </p:txBody>
      </p:sp>
      <p:sp>
        <p:nvSpPr>
          <p:cNvPr id="1331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Rockwell" charset="0"/>
                <a:ea typeface="ＭＳ Ｐゴシック" charset="0"/>
                <a:cs typeface="ＭＳ Ｐゴシック" charset="0"/>
              </a:defRPr>
            </a:lvl1pPr>
            <a:lvl2pPr marL="742950" indent="-285750" eaLnBrk="0" hangingPunct="0">
              <a:defRPr sz="2400">
                <a:solidFill>
                  <a:schemeClr val="tx1"/>
                </a:solidFill>
                <a:latin typeface="Rockwell" charset="0"/>
                <a:ea typeface="ＭＳ Ｐゴシック" charset="0"/>
              </a:defRPr>
            </a:lvl2pPr>
            <a:lvl3pPr marL="1143000" indent="-228600" eaLnBrk="0" hangingPunct="0">
              <a:defRPr sz="2400">
                <a:solidFill>
                  <a:schemeClr val="tx1"/>
                </a:solidFill>
                <a:latin typeface="Rockwell" charset="0"/>
                <a:ea typeface="ＭＳ Ｐゴシック" charset="0"/>
              </a:defRPr>
            </a:lvl3pPr>
            <a:lvl4pPr marL="1600200" indent="-228600" eaLnBrk="0" hangingPunct="0">
              <a:defRPr sz="2400">
                <a:solidFill>
                  <a:schemeClr val="tx1"/>
                </a:solidFill>
                <a:latin typeface="Rockwell" charset="0"/>
                <a:ea typeface="ＭＳ Ｐゴシック" charset="0"/>
              </a:defRPr>
            </a:lvl4pPr>
            <a:lvl5pPr marL="2057400" indent="-228600" eaLnBrk="0" hangingPunct="0">
              <a:defRPr sz="2400">
                <a:solidFill>
                  <a:schemeClr val="tx1"/>
                </a:solidFill>
                <a:latin typeface="Rockwell" charset="0"/>
                <a:ea typeface="ＭＳ Ｐゴシック" charset="0"/>
              </a:defRPr>
            </a:lvl5pPr>
            <a:lvl6pPr marL="2514600" indent="-228600" eaLnBrk="0" fontAlgn="base" hangingPunct="0">
              <a:spcBef>
                <a:spcPct val="0"/>
              </a:spcBef>
              <a:spcAft>
                <a:spcPct val="0"/>
              </a:spcAft>
              <a:defRPr sz="2400">
                <a:solidFill>
                  <a:schemeClr val="tx1"/>
                </a:solidFill>
                <a:latin typeface="Rockwell" charset="0"/>
                <a:ea typeface="ＭＳ Ｐゴシック" charset="0"/>
              </a:defRPr>
            </a:lvl6pPr>
            <a:lvl7pPr marL="2971800" indent="-228600" eaLnBrk="0" fontAlgn="base" hangingPunct="0">
              <a:spcBef>
                <a:spcPct val="0"/>
              </a:spcBef>
              <a:spcAft>
                <a:spcPct val="0"/>
              </a:spcAft>
              <a:defRPr sz="2400">
                <a:solidFill>
                  <a:schemeClr val="tx1"/>
                </a:solidFill>
                <a:latin typeface="Rockwell" charset="0"/>
                <a:ea typeface="ＭＳ Ｐゴシック" charset="0"/>
              </a:defRPr>
            </a:lvl7pPr>
            <a:lvl8pPr marL="3429000" indent="-228600" eaLnBrk="0" fontAlgn="base" hangingPunct="0">
              <a:spcBef>
                <a:spcPct val="0"/>
              </a:spcBef>
              <a:spcAft>
                <a:spcPct val="0"/>
              </a:spcAft>
              <a:defRPr sz="2400">
                <a:solidFill>
                  <a:schemeClr val="tx1"/>
                </a:solidFill>
                <a:latin typeface="Rockwell" charset="0"/>
                <a:ea typeface="ＭＳ Ｐゴシック" charset="0"/>
              </a:defRPr>
            </a:lvl8pPr>
            <a:lvl9pPr marL="3886200" indent="-228600" eaLnBrk="0" fontAlgn="base" hangingPunct="0">
              <a:spcBef>
                <a:spcPct val="0"/>
              </a:spcBef>
              <a:spcAft>
                <a:spcPct val="0"/>
              </a:spcAft>
              <a:defRPr sz="2400">
                <a:solidFill>
                  <a:schemeClr val="tx1"/>
                </a:solidFill>
                <a:latin typeface="Rockwell" charset="0"/>
                <a:ea typeface="ＭＳ Ｐゴシック" charset="0"/>
              </a:defRPr>
            </a:lvl9pPr>
          </a:lstStyle>
          <a:p>
            <a:pPr algn="r" eaLnBrk="1" hangingPunct="1"/>
            <a:fld id="{F625FDDD-75EA-8E49-BC62-485AA848F866}" type="slidenum">
              <a:rPr lang="en-GB" sz="1200">
                <a:latin typeface="Calibri" charset="0"/>
              </a:rPr>
              <a:pPr algn="r" eaLnBrk="1" hangingPunct="1"/>
              <a:t>17</a:t>
            </a:fld>
            <a:endParaRPr lang="en-GB" sz="1200">
              <a:latin typeface="Calibri"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33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atin typeface="Calibri" charset="0"/>
              </a:rPr>
              <a:t>Main title and body text type levels. Other type styles could be used when appropriate but should all be Gill Sans MT.</a:t>
            </a:r>
          </a:p>
        </p:txBody>
      </p:sp>
      <p:sp>
        <p:nvSpPr>
          <p:cNvPr id="1331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Rockwell" charset="0"/>
                <a:ea typeface="ＭＳ Ｐゴシック" charset="0"/>
                <a:cs typeface="ＭＳ Ｐゴシック" charset="0"/>
              </a:defRPr>
            </a:lvl1pPr>
            <a:lvl2pPr marL="742950" indent="-285750" eaLnBrk="0" hangingPunct="0">
              <a:defRPr sz="2400">
                <a:solidFill>
                  <a:schemeClr val="tx1"/>
                </a:solidFill>
                <a:latin typeface="Rockwell" charset="0"/>
                <a:ea typeface="ＭＳ Ｐゴシック" charset="0"/>
              </a:defRPr>
            </a:lvl2pPr>
            <a:lvl3pPr marL="1143000" indent="-228600" eaLnBrk="0" hangingPunct="0">
              <a:defRPr sz="2400">
                <a:solidFill>
                  <a:schemeClr val="tx1"/>
                </a:solidFill>
                <a:latin typeface="Rockwell" charset="0"/>
                <a:ea typeface="ＭＳ Ｐゴシック" charset="0"/>
              </a:defRPr>
            </a:lvl3pPr>
            <a:lvl4pPr marL="1600200" indent="-228600" eaLnBrk="0" hangingPunct="0">
              <a:defRPr sz="2400">
                <a:solidFill>
                  <a:schemeClr val="tx1"/>
                </a:solidFill>
                <a:latin typeface="Rockwell" charset="0"/>
                <a:ea typeface="ＭＳ Ｐゴシック" charset="0"/>
              </a:defRPr>
            </a:lvl4pPr>
            <a:lvl5pPr marL="2057400" indent="-228600" eaLnBrk="0" hangingPunct="0">
              <a:defRPr sz="2400">
                <a:solidFill>
                  <a:schemeClr val="tx1"/>
                </a:solidFill>
                <a:latin typeface="Rockwell" charset="0"/>
                <a:ea typeface="ＭＳ Ｐゴシック" charset="0"/>
              </a:defRPr>
            </a:lvl5pPr>
            <a:lvl6pPr marL="2514600" indent="-228600" eaLnBrk="0" fontAlgn="base" hangingPunct="0">
              <a:spcBef>
                <a:spcPct val="0"/>
              </a:spcBef>
              <a:spcAft>
                <a:spcPct val="0"/>
              </a:spcAft>
              <a:defRPr sz="2400">
                <a:solidFill>
                  <a:schemeClr val="tx1"/>
                </a:solidFill>
                <a:latin typeface="Rockwell" charset="0"/>
                <a:ea typeface="ＭＳ Ｐゴシック" charset="0"/>
              </a:defRPr>
            </a:lvl6pPr>
            <a:lvl7pPr marL="2971800" indent="-228600" eaLnBrk="0" fontAlgn="base" hangingPunct="0">
              <a:spcBef>
                <a:spcPct val="0"/>
              </a:spcBef>
              <a:spcAft>
                <a:spcPct val="0"/>
              </a:spcAft>
              <a:defRPr sz="2400">
                <a:solidFill>
                  <a:schemeClr val="tx1"/>
                </a:solidFill>
                <a:latin typeface="Rockwell" charset="0"/>
                <a:ea typeface="ＭＳ Ｐゴシック" charset="0"/>
              </a:defRPr>
            </a:lvl7pPr>
            <a:lvl8pPr marL="3429000" indent="-228600" eaLnBrk="0" fontAlgn="base" hangingPunct="0">
              <a:spcBef>
                <a:spcPct val="0"/>
              </a:spcBef>
              <a:spcAft>
                <a:spcPct val="0"/>
              </a:spcAft>
              <a:defRPr sz="2400">
                <a:solidFill>
                  <a:schemeClr val="tx1"/>
                </a:solidFill>
                <a:latin typeface="Rockwell" charset="0"/>
                <a:ea typeface="ＭＳ Ｐゴシック" charset="0"/>
              </a:defRPr>
            </a:lvl8pPr>
            <a:lvl9pPr marL="3886200" indent="-228600" eaLnBrk="0" fontAlgn="base" hangingPunct="0">
              <a:spcBef>
                <a:spcPct val="0"/>
              </a:spcBef>
              <a:spcAft>
                <a:spcPct val="0"/>
              </a:spcAft>
              <a:defRPr sz="2400">
                <a:solidFill>
                  <a:schemeClr val="tx1"/>
                </a:solidFill>
                <a:latin typeface="Rockwell" charset="0"/>
                <a:ea typeface="ＭＳ Ｐゴシック" charset="0"/>
              </a:defRPr>
            </a:lvl9pPr>
          </a:lstStyle>
          <a:p>
            <a:pPr algn="r" eaLnBrk="1" hangingPunct="1"/>
            <a:fld id="{F625FDDD-75EA-8E49-BC62-485AA848F866}" type="slidenum">
              <a:rPr lang="en-GB" sz="1200">
                <a:latin typeface="Calibri" charset="0"/>
              </a:rPr>
              <a:pPr algn="r" eaLnBrk="1" hangingPunct="1"/>
              <a:t>18</a:t>
            </a:fld>
            <a:endParaRPr lang="en-GB" sz="1200">
              <a:latin typeface="Calibri"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33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atin typeface="Calibri" charset="0"/>
              </a:rPr>
              <a:t>Main title and body text type levels. Other type styles could be used when appropriate but should all be Gill Sans MT.</a:t>
            </a:r>
          </a:p>
        </p:txBody>
      </p:sp>
      <p:sp>
        <p:nvSpPr>
          <p:cNvPr id="1331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Rockwell" charset="0"/>
                <a:ea typeface="ＭＳ Ｐゴシック" charset="0"/>
                <a:cs typeface="ＭＳ Ｐゴシック" charset="0"/>
              </a:defRPr>
            </a:lvl1pPr>
            <a:lvl2pPr marL="742950" indent="-285750" eaLnBrk="0" hangingPunct="0">
              <a:defRPr sz="2400">
                <a:solidFill>
                  <a:schemeClr val="tx1"/>
                </a:solidFill>
                <a:latin typeface="Rockwell" charset="0"/>
                <a:ea typeface="ＭＳ Ｐゴシック" charset="0"/>
              </a:defRPr>
            </a:lvl2pPr>
            <a:lvl3pPr marL="1143000" indent="-228600" eaLnBrk="0" hangingPunct="0">
              <a:defRPr sz="2400">
                <a:solidFill>
                  <a:schemeClr val="tx1"/>
                </a:solidFill>
                <a:latin typeface="Rockwell" charset="0"/>
                <a:ea typeface="ＭＳ Ｐゴシック" charset="0"/>
              </a:defRPr>
            </a:lvl3pPr>
            <a:lvl4pPr marL="1600200" indent="-228600" eaLnBrk="0" hangingPunct="0">
              <a:defRPr sz="2400">
                <a:solidFill>
                  <a:schemeClr val="tx1"/>
                </a:solidFill>
                <a:latin typeface="Rockwell" charset="0"/>
                <a:ea typeface="ＭＳ Ｐゴシック" charset="0"/>
              </a:defRPr>
            </a:lvl4pPr>
            <a:lvl5pPr marL="2057400" indent="-228600" eaLnBrk="0" hangingPunct="0">
              <a:defRPr sz="2400">
                <a:solidFill>
                  <a:schemeClr val="tx1"/>
                </a:solidFill>
                <a:latin typeface="Rockwell" charset="0"/>
                <a:ea typeface="ＭＳ Ｐゴシック" charset="0"/>
              </a:defRPr>
            </a:lvl5pPr>
            <a:lvl6pPr marL="2514600" indent="-228600" eaLnBrk="0" fontAlgn="base" hangingPunct="0">
              <a:spcBef>
                <a:spcPct val="0"/>
              </a:spcBef>
              <a:spcAft>
                <a:spcPct val="0"/>
              </a:spcAft>
              <a:defRPr sz="2400">
                <a:solidFill>
                  <a:schemeClr val="tx1"/>
                </a:solidFill>
                <a:latin typeface="Rockwell" charset="0"/>
                <a:ea typeface="ＭＳ Ｐゴシック" charset="0"/>
              </a:defRPr>
            </a:lvl6pPr>
            <a:lvl7pPr marL="2971800" indent="-228600" eaLnBrk="0" fontAlgn="base" hangingPunct="0">
              <a:spcBef>
                <a:spcPct val="0"/>
              </a:spcBef>
              <a:spcAft>
                <a:spcPct val="0"/>
              </a:spcAft>
              <a:defRPr sz="2400">
                <a:solidFill>
                  <a:schemeClr val="tx1"/>
                </a:solidFill>
                <a:latin typeface="Rockwell" charset="0"/>
                <a:ea typeface="ＭＳ Ｐゴシック" charset="0"/>
              </a:defRPr>
            </a:lvl7pPr>
            <a:lvl8pPr marL="3429000" indent="-228600" eaLnBrk="0" fontAlgn="base" hangingPunct="0">
              <a:spcBef>
                <a:spcPct val="0"/>
              </a:spcBef>
              <a:spcAft>
                <a:spcPct val="0"/>
              </a:spcAft>
              <a:defRPr sz="2400">
                <a:solidFill>
                  <a:schemeClr val="tx1"/>
                </a:solidFill>
                <a:latin typeface="Rockwell" charset="0"/>
                <a:ea typeface="ＭＳ Ｐゴシック" charset="0"/>
              </a:defRPr>
            </a:lvl8pPr>
            <a:lvl9pPr marL="3886200" indent="-228600" eaLnBrk="0" fontAlgn="base" hangingPunct="0">
              <a:spcBef>
                <a:spcPct val="0"/>
              </a:spcBef>
              <a:spcAft>
                <a:spcPct val="0"/>
              </a:spcAft>
              <a:defRPr sz="2400">
                <a:solidFill>
                  <a:schemeClr val="tx1"/>
                </a:solidFill>
                <a:latin typeface="Rockwell" charset="0"/>
                <a:ea typeface="ＭＳ Ｐゴシック" charset="0"/>
              </a:defRPr>
            </a:lvl9pPr>
          </a:lstStyle>
          <a:p>
            <a:pPr algn="r" eaLnBrk="1" hangingPunct="1"/>
            <a:fld id="{F625FDDD-75EA-8E49-BC62-485AA848F866}" type="slidenum">
              <a:rPr lang="en-GB" sz="1200">
                <a:latin typeface="Calibri" charset="0"/>
              </a:rPr>
              <a:pPr algn="r" eaLnBrk="1" hangingPunct="1"/>
              <a:t>19</a:t>
            </a:fld>
            <a:endParaRPr lang="en-GB" sz="1200">
              <a:latin typeface="Calibri"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33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atin typeface="Calibri" charset="0"/>
              </a:rPr>
              <a:t>Main title and body text type levels. Other type styles could be used when appropriate but should all be Gill Sans MT.</a:t>
            </a:r>
          </a:p>
        </p:txBody>
      </p:sp>
      <p:sp>
        <p:nvSpPr>
          <p:cNvPr id="1331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Rockwell" charset="0"/>
                <a:ea typeface="ＭＳ Ｐゴシック" charset="0"/>
                <a:cs typeface="ＭＳ Ｐゴシック" charset="0"/>
              </a:defRPr>
            </a:lvl1pPr>
            <a:lvl2pPr marL="742950" indent="-285750" eaLnBrk="0" hangingPunct="0">
              <a:defRPr sz="2400">
                <a:solidFill>
                  <a:schemeClr val="tx1"/>
                </a:solidFill>
                <a:latin typeface="Rockwell" charset="0"/>
                <a:ea typeface="ＭＳ Ｐゴシック" charset="0"/>
              </a:defRPr>
            </a:lvl2pPr>
            <a:lvl3pPr marL="1143000" indent="-228600" eaLnBrk="0" hangingPunct="0">
              <a:defRPr sz="2400">
                <a:solidFill>
                  <a:schemeClr val="tx1"/>
                </a:solidFill>
                <a:latin typeface="Rockwell" charset="0"/>
                <a:ea typeface="ＭＳ Ｐゴシック" charset="0"/>
              </a:defRPr>
            </a:lvl3pPr>
            <a:lvl4pPr marL="1600200" indent="-228600" eaLnBrk="0" hangingPunct="0">
              <a:defRPr sz="2400">
                <a:solidFill>
                  <a:schemeClr val="tx1"/>
                </a:solidFill>
                <a:latin typeface="Rockwell" charset="0"/>
                <a:ea typeface="ＭＳ Ｐゴシック" charset="0"/>
              </a:defRPr>
            </a:lvl4pPr>
            <a:lvl5pPr marL="2057400" indent="-228600" eaLnBrk="0" hangingPunct="0">
              <a:defRPr sz="2400">
                <a:solidFill>
                  <a:schemeClr val="tx1"/>
                </a:solidFill>
                <a:latin typeface="Rockwell" charset="0"/>
                <a:ea typeface="ＭＳ Ｐゴシック" charset="0"/>
              </a:defRPr>
            </a:lvl5pPr>
            <a:lvl6pPr marL="2514600" indent="-228600" eaLnBrk="0" fontAlgn="base" hangingPunct="0">
              <a:spcBef>
                <a:spcPct val="0"/>
              </a:spcBef>
              <a:spcAft>
                <a:spcPct val="0"/>
              </a:spcAft>
              <a:defRPr sz="2400">
                <a:solidFill>
                  <a:schemeClr val="tx1"/>
                </a:solidFill>
                <a:latin typeface="Rockwell" charset="0"/>
                <a:ea typeface="ＭＳ Ｐゴシック" charset="0"/>
              </a:defRPr>
            </a:lvl6pPr>
            <a:lvl7pPr marL="2971800" indent="-228600" eaLnBrk="0" fontAlgn="base" hangingPunct="0">
              <a:spcBef>
                <a:spcPct val="0"/>
              </a:spcBef>
              <a:spcAft>
                <a:spcPct val="0"/>
              </a:spcAft>
              <a:defRPr sz="2400">
                <a:solidFill>
                  <a:schemeClr val="tx1"/>
                </a:solidFill>
                <a:latin typeface="Rockwell" charset="0"/>
                <a:ea typeface="ＭＳ Ｐゴシック" charset="0"/>
              </a:defRPr>
            </a:lvl7pPr>
            <a:lvl8pPr marL="3429000" indent="-228600" eaLnBrk="0" fontAlgn="base" hangingPunct="0">
              <a:spcBef>
                <a:spcPct val="0"/>
              </a:spcBef>
              <a:spcAft>
                <a:spcPct val="0"/>
              </a:spcAft>
              <a:defRPr sz="2400">
                <a:solidFill>
                  <a:schemeClr val="tx1"/>
                </a:solidFill>
                <a:latin typeface="Rockwell" charset="0"/>
                <a:ea typeface="ＭＳ Ｐゴシック" charset="0"/>
              </a:defRPr>
            </a:lvl8pPr>
            <a:lvl9pPr marL="3886200" indent="-228600" eaLnBrk="0" fontAlgn="base" hangingPunct="0">
              <a:spcBef>
                <a:spcPct val="0"/>
              </a:spcBef>
              <a:spcAft>
                <a:spcPct val="0"/>
              </a:spcAft>
              <a:defRPr sz="2400">
                <a:solidFill>
                  <a:schemeClr val="tx1"/>
                </a:solidFill>
                <a:latin typeface="Rockwell" charset="0"/>
                <a:ea typeface="ＭＳ Ｐゴシック" charset="0"/>
              </a:defRPr>
            </a:lvl9pPr>
          </a:lstStyle>
          <a:p>
            <a:pPr algn="r" eaLnBrk="1" hangingPunct="1"/>
            <a:fld id="{F625FDDD-75EA-8E49-BC62-485AA848F866}" type="slidenum">
              <a:rPr lang="en-GB" sz="1200">
                <a:latin typeface="Calibri" charset="0"/>
              </a:rPr>
              <a:pPr algn="r" eaLnBrk="1" hangingPunct="1"/>
              <a:t>20</a:t>
            </a:fld>
            <a:endParaRPr lang="en-GB" sz="120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33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atin typeface="Calibri" charset="0"/>
              </a:rPr>
              <a:t>Main title and body text type levels. Other type styles could be used when appropriate but should all be Gill Sans MT.</a:t>
            </a:r>
          </a:p>
        </p:txBody>
      </p:sp>
      <p:sp>
        <p:nvSpPr>
          <p:cNvPr id="1331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Rockwell" charset="0"/>
                <a:ea typeface="ＭＳ Ｐゴシック" charset="0"/>
                <a:cs typeface="ＭＳ Ｐゴシック" charset="0"/>
              </a:defRPr>
            </a:lvl1pPr>
            <a:lvl2pPr marL="742950" indent="-285750" eaLnBrk="0" hangingPunct="0">
              <a:defRPr sz="2400">
                <a:solidFill>
                  <a:schemeClr val="tx1"/>
                </a:solidFill>
                <a:latin typeface="Rockwell" charset="0"/>
                <a:ea typeface="ＭＳ Ｐゴシック" charset="0"/>
              </a:defRPr>
            </a:lvl2pPr>
            <a:lvl3pPr marL="1143000" indent="-228600" eaLnBrk="0" hangingPunct="0">
              <a:defRPr sz="2400">
                <a:solidFill>
                  <a:schemeClr val="tx1"/>
                </a:solidFill>
                <a:latin typeface="Rockwell" charset="0"/>
                <a:ea typeface="ＭＳ Ｐゴシック" charset="0"/>
              </a:defRPr>
            </a:lvl3pPr>
            <a:lvl4pPr marL="1600200" indent="-228600" eaLnBrk="0" hangingPunct="0">
              <a:defRPr sz="2400">
                <a:solidFill>
                  <a:schemeClr val="tx1"/>
                </a:solidFill>
                <a:latin typeface="Rockwell" charset="0"/>
                <a:ea typeface="ＭＳ Ｐゴシック" charset="0"/>
              </a:defRPr>
            </a:lvl4pPr>
            <a:lvl5pPr marL="2057400" indent="-228600" eaLnBrk="0" hangingPunct="0">
              <a:defRPr sz="2400">
                <a:solidFill>
                  <a:schemeClr val="tx1"/>
                </a:solidFill>
                <a:latin typeface="Rockwell" charset="0"/>
                <a:ea typeface="ＭＳ Ｐゴシック" charset="0"/>
              </a:defRPr>
            </a:lvl5pPr>
            <a:lvl6pPr marL="2514600" indent="-228600" eaLnBrk="0" fontAlgn="base" hangingPunct="0">
              <a:spcBef>
                <a:spcPct val="0"/>
              </a:spcBef>
              <a:spcAft>
                <a:spcPct val="0"/>
              </a:spcAft>
              <a:defRPr sz="2400">
                <a:solidFill>
                  <a:schemeClr val="tx1"/>
                </a:solidFill>
                <a:latin typeface="Rockwell" charset="0"/>
                <a:ea typeface="ＭＳ Ｐゴシック" charset="0"/>
              </a:defRPr>
            </a:lvl6pPr>
            <a:lvl7pPr marL="2971800" indent="-228600" eaLnBrk="0" fontAlgn="base" hangingPunct="0">
              <a:spcBef>
                <a:spcPct val="0"/>
              </a:spcBef>
              <a:spcAft>
                <a:spcPct val="0"/>
              </a:spcAft>
              <a:defRPr sz="2400">
                <a:solidFill>
                  <a:schemeClr val="tx1"/>
                </a:solidFill>
                <a:latin typeface="Rockwell" charset="0"/>
                <a:ea typeface="ＭＳ Ｐゴシック" charset="0"/>
              </a:defRPr>
            </a:lvl7pPr>
            <a:lvl8pPr marL="3429000" indent="-228600" eaLnBrk="0" fontAlgn="base" hangingPunct="0">
              <a:spcBef>
                <a:spcPct val="0"/>
              </a:spcBef>
              <a:spcAft>
                <a:spcPct val="0"/>
              </a:spcAft>
              <a:defRPr sz="2400">
                <a:solidFill>
                  <a:schemeClr val="tx1"/>
                </a:solidFill>
                <a:latin typeface="Rockwell" charset="0"/>
                <a:ea typeface="ＭＳ Ｐゴシック" charset="0"/>
              </a:defRPr>
            </a:lvl8pPr>
            <a:lvl9pPr marL="3886200" indent="-228600" eaLnBrk="0" fontAlgn="base" hangingPunct="0">
              <a:spcBef>
                <a:spcPct val="0"/>
              </a:spcBef>
              <a:spcAft>
                <a:spcPct val="0"/>
              </a:spcAft>
              <a:defRPr sz="2400">
                <a:solidFill>
                  <a:schemeClr val="tx1"/>
                </a:solidFill>
                <a:latin typeface="Rockwell" charset="0"/>
                <a:ea typeface="ＭＳ Ｐゴシック" charset="0"/>
              </a:defRPr>
            </a:lvl9pPr>
          </a:lstStyle>
          <a:p>
            <a:pPr algn="r" eaLnBrk="1" hangingPunct="1"/>
            <a:fld id="{F625FDDD-75EA-8E49-BC62-485AA848F866}" type="slidenum">
              <a:rPr lang="en-GB" sz="1200">
                <a:latin typeface="Calibri" charset="0"/>
              </a:rPr>
              <a:pPr algn="r" eaLnBrk="1" hangingPunct="1"/>
              <a:t>2</a:t>
            </a:fld>
            <a:endParaRPr lang="en-GB" sz="1200">
              <a:latin typeface="Calibri"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33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atin typeface="Calibri" charset="0"/>
              </a:rPr>
              <a:t>Main title and body text type levels. Other type styles could be used when appropriate but should all be Gill Sans MT.</a:t>
            </a:r>
          </a:p>
        </p:txBody>
      </p:sp>
      <p:sp>
        <p:nvSpPr>
          <p:cNvPr id="1331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Rockwell" charset="0"/>
                <a:ea typeface="ＭＳ Ｐゴシック" charset="0"/>
                <a:cs typeface="ＭＳ Ｐゴシック" charset="0"/>
              </a:defRPr>
            </a:lvl1pPr>
            <a:lvl2pPr marL="742950" indent="-285750" eaLnBrk="0" hangingPunct="0">
              <a:defRPr sz="2400">
                <a:solidFill>
                  <a:schemeClr val="tx1"/>
                </a:solidFill>
                <a:latin typeface="Rockwell" charset="0"/>
                <a:ea typeface="ＭＳ Ｐゴシック" charset="0"/>
              </a:defRPr>
            </a:lvl2pPr>
            <a:lvl3pPr marL="1143000" indent="-228600" eaLnBrk="0" hangingPunct="0">
              <a:defRPr sz="2400">
                <a:solidFill>
                  <a:schemeClr val="tx1"/>
                </a:solidFill>
                <a:latin typeface="Rockwell" charset="0"/>
                <a:ea typeface="ＭＳ Ｐゴシック" charset="0"/>
              </a:defRPr>
            </a:lvl3pPr>
            <a:lvl4pPr marL="1600200" indent="-228600" eaLnBrk="0" hangingPunct="0">
              <a:defRPr sz="2400">
                <a:solidFill>
                  <a:schemeClr val="tx1"/>
                </a:solidFill>
                <a:latin typeface="Rockwell" charset="0"/>
                <a:ea typeface="ＭＳ Ｐゴシック" charset="0"/>
              </a:defRPr>
            </a:lvl4pPr>
            <a:lvl5pPr marL="2057400" indent="-228600" eaLnBrk="0" hangingPunct="0">
              <a:defRPr sz="2400">
                <a:solidFill>
                  <a:schemeClr val="tx1"/>
                </a:solidFill>
                <a:latin typeface="Rockwell" charset="0"/>
                <a:ea typeface="ＭＳ Ｐゴシック" charset="0"/>
              </a:defRPr>
            </a:lvl5pPr>
            <a:lvl6pPr marL="2514600" indent="-228600" eaLnBrk="0" fontAlgn="base" hangingPunct="0">
              <a:spcBef>
                <a:spcPct val="0"/>
              </a:spcBef>
              <a:spcAft>
                <a:spcPct val="0"/>
              </a:spcAft>
              <a:defRPr sz="2400">
                <a:solidFill>
                  <a:schemeClr val="tx1"/>
                </a:solidFill>
                <a:latin typeface="Rockwell" charset="0"/>
                <a:ea typeface="ＭＳ Ｐゴシック" charset="0"/>
              </a:defRPr>
            </a:lvl6pPr>
            <a:lvl7pPr marL="2971800" indent="-228600" eaLnBrk="0" fontAlgn="base" hangingPunct="0">
              <a:spcBef>
                <a:spcPct val="0"/>
              </a:spcBef>
              <a:spcAft>
                <a:spcPct val="0"/>
              </a:spcAft>
              <a:defRPr sz="2400">
                <a:solidFill>
                  <a:schemeClr val="tx1"/>
                </a:solidFill>
                <a:latin typeface="Rockwell" charset="0"/>
                <a:ea typeface="ＭＳ Ｐゴシック" charset="0"/>
              </a:defRPr>
            </a:lvl7pPr>
            <a:lvl8pPr marL="3429000" indent="-228600" eaLnBrk="0" fontAlgn="base" hangingPunct="0">
              <a:spcBef>
                <a:spcPct val="0"/>
              </a:spcBef>
              <a:spcAft>
                <a:spcPct val="0"/>
              </a:spcAft>
              <a:defRPr sz="2400">
                <a:solidFill>
                  <a:schemeClr val="tx1"/>
                </a:solidFill>
                <a:latin typeface="Rockwell" charset="0"/>
                <a:ea typeface="ＭＳ Ｐゴシック" charset="0"/>
              </a:defRPr>
            </a:lvl8pPr>
            <a:lvl9pPr marL="3886200" indent="-228600" eaLnBrk="0" fontAlgn="base" hangingPunct="0">
              <a:spcBef>
                <a:spcPct val="0"/>
              </a:spcBef>
              <a:spcAft>
                <a:spcPct val="0"/>
              </a:spcAft>
              <a:defRPr sz="2400">
                <a:solidFill>
                  <a:schemeClr val="tx1"/>
                </a:solidFill>
                <a:latin typeface="Rockwell" charset="0"/>
                <a:ea typeface="ＭＳ Ｐゴシック" charset="0"/>
              </a:defRPr>
            </a:lvl9pPr>
          </a:lstStyle>
          <a:p>
            <a:pPr algn="r" eaLnBrk="1" hangingPunct="1"/>
            <a:fld id="{F625FDDD-75EA-8E49-BC62-485AA848F866}" type="slidenum">
              <a:rPr lang="en-GB" sz="1200">
                <a:latin typeface="Calibri" charset="0"/>
              </a:rPr>
              <a:pPr algn="r" eaLnBrk="1" hangingPunct="1"/>
              <a:t>21</a:t>
            </a:fld>
            <a:endParaRPr lang="en-GB" sz="1200">
              <a:latin typeface="Calibri"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33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atin typeface="Calibri" charset="0"/>
              </a:rPr>
              <a:t>Main title and body text type levels. Other type styles could be used when appropriate but should all be Gill Sans MT.</a:t>
            </a:r>
          </a:p>
        </p:txBody>
      </p:sp>
      <p:sp>
        <p:nvSpPr>
          <p:cNvPr id="1331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Rockwell" charset="0"/>
                <a:ea typeface="ＭＳ Ｐゴシック" charset="0"/>
                <a:cs typeface="ＭＳ Ｐゴシック" charset="0"/>
              </a:defRPr>
            </a:lvl1pPr>
            <a:lvl2pPr marL="742950" indent="-285750" eaLnBrk="0" hangingPunct="0">
              <a:defRPr sz="2400">
                <a:solidFill>
                  <a:schemeClr val="tx1"/>
                </a:solidFill>
                <a:latin typeface="Rockwell" charset="0"/>
                <a:ea typeface="ＭＳ Ｐゴシック" charset="0"/>
              </a:defRPr>
            </a:lvl2pPr>
            <a:lvl3pPr marL="1143000" indent="-228600" eaLnBrk="0" hangingPunct="0">
              <a:defRPr sz="2400">
                <a:solidFill>
                  <a:schemeClr val="tx1"/>
                </a:solidFill>
                <a:latin typeface="Rockwell" charset="0"/>
                <a:ea typeface="ＭＳ Ｐゴシック" charset="0"/>
              </a:defRPr>
            </a:lvl3pPr>
            <a:lvl4pPr marL="1600200" indent="-228600" eaLnBrk="0" hangingPunct="0">
              <a:defRPr sz="2400">
                <a:solidFill>
                  <a:schemeClr val="tx1"/>
                </a:solidFill>
                <a:latin typeface="Rockwell" charset="0"/>
                <a:ea typeface="ＭＳ Ｐゴシック" charset="0"/>
              </a:defRPr>
            </a:lvl4pPr>
            <a:lvl5pPr marL="2057400" indent="-228600" eaLnBrk="0" hangingPunct="0">
              <a:defRPr sz="2400">
                <a:solidFill>
                  <a:schemeClr val="tx1"/>
                </a:solidFill>
                <a:latin typeface="Rockwell" charset="0"/>
                <a:ea typeface="ＭＳ Ｐゴシック" charset="0"/>
              </a:defRPr>
            </a:lvl5pPr>
            <a:lvl6pPr marL="2514600" indent="-228600" eaLnBrk="0" fontAlgn="base" hangingPunct="0">
              <a:spcBef>
                <a:spcPct val="0"/>
              </a:spcBef>
              <a:spcAft>
                <a:spcPct val="0"/>
              </a:spcAft>
              <a:defRPr sz="2400">
                <a:solidFill>
                  <a:schemeClr val="tx1"/>
                </a:solidFill>
                <a:latin typeface="Rockwell" charset="0"/>
                <a:ea typeface="ＭＳ Ｐゴシック" charset="0"/>
              </a:defRPr>
            </a:lvl6pPr>
            <a:lvl7pPr marL="2971800" indent="-228600" eaLnBrk="0" fontAlgn="base" hangingPunct="0">
              <a:spcBef>
                <a:spcPct val="0"/>
              </a:spcBef>
              <a:spcAft>
                <a:spcPct val="0"/>
              </a:spcAft>
              <a:defRPr sz="2400">
                <a:solidFill>
                  <a:schemeClr val="tx1"/>
                </a:solidFill>
                <a:latin typeface="Rockwell" charset="0"/>
                <a:ea typeface="ＭＳ Ｐゴシック" charset="0"/>
              </a:defRPr>
            </a:lvl7pPr>
            <a:lvl8pPr marL="3429000" indent="-228600" eaLnBrk="0" fontAlgn="base" hangingPunct="0">
              <a:spcBef>
                <a:spcPct val="0"/>
              </a:spcBef>
              <a:spcAft>
                <a:spcPct val="0"/>
              </a:spcAft>
              <a:defRPr sz="2400">
                <a:solidFill>
                  <a:schemeClr val="tx1"/>
                </a:solidFill>
                <a:latin typeface="Rockwell" charset="0"/>
                <a:ea typeface="ＭＳ Ｐゴシック" charset="0"/>
              </a:defRPr>
            </a:lvl8pPr>
            <a:lvl9pPr marL="3886200" indent="-228600" eaLnBrk="0" fontAlgn="base" hangingPunct="0">
              <a:spcBef>
                <a:spcPct val="0"/>
              </a:spcBef>
              <a:spcAft>
                <a:spcPct val="0"/>
              </a:spcAft>
              <a:defRPr sz="2400">
                <a:solidFill>
                  <a:schemeClr val="tx1"/>
                </a:solidFill>
                <a:latin typeface="Rockwell" charset="0"/>
                <a:ea typeface="ＭＳ Ｐゴシック" charset="0"/>
              </a:defRPr>
            </a:lvl9pPr>
          </a:lstStyle>
          <a:p>
            <a:pPr algn="r" eaLnBrk="1" hangingPunct="1"/>
            <a:fld id="{F625FDDD-75EA-8E49-BC62-485AA848F866}" type="slidenum">
              <a:rPr lang="en-GB" sz="1200">
                <a:latin typeface="Calibri" charset="0"/>
              </a:rPr>
              <a:pPr algn="r" eaLnBrk="1" hangingPunct="1"/>
              <a:t>22</a:t>
            </a:fld>
            <a:endParaRPr lang="en-GB" sz="1200">
              <a:latin typeface="Calibri"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33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atin typeface="Calibri" charset="0"/>
              </a:rPr>
              <a:t>Main title and body text type levels. Other type styles could be used when appropriate but should all be Gill Sans MT.</a:t>
            </a:r>
          </a:p>
        </p:txBody>
      </p:sp>
      <p:sp>
        <p:nvSpPr>
          <p:cNvPr id="1331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Rockwell" charset="0"/>
                <a:ea typeface="ＭＳ Ｐゴシック" charset="0"/>
                <a:cs typeface="ＭＳ Ｐゴシック" charset="0"/>
              </a:defRPr>
            </a:lvl1pPr>
            <a:lvl2pPr marL="742950" indent="-285750" eaLnBrk="0" hangingPunct="0">
              <a:defRPr sz="2400">
                <a:solidFill>
                  <a:schemeClr val="tx1"/>
                </a:solidFill>
                <a:latin typeface="Rockwell" charset="0"/>
                <a:ea typeface="ＭＳ Ｐゴシック" charset="0"/>
              </a:defRPr>
            </a:lvl2pPr>
            <a:lvl3pPr marL="1143000" indent="-228600" eaLnBrk="0" hangingPunct="0">
              <a:defRPr sz="2400">
                <a:solidFill>
                  <a:schemeClr val="tx1"/>
                </a:solidFill>
                <a:latin typeface="Rockwell" charset="0"/>
                <a:ea typeface="ＭＳ Ｐゴシック" charset="0"/>
              </a:defRPr>
            </a:lvl3pPr>
            <a:lvl4pPr marL="1600200" indent="-228600" eaLnBrk="0" hangingPunct="0">
              <a:defRPr sz="2400">
                <a:solidFill>
                  <a:schemeClr val="tx1"/>
                </a:solidFill>
                <a:latin typeface="Rockwell" charset="0"/>
                <a:ea typeface="ＭＳ Ｐゴシック" charset="0"/>
              </a:defRPr>
            </a:lvl4pPr>
            <a:lvl5pPr marL="2057400" indent="-228600" eaLnBrk="0" hangingPunct="0">
              <a:defRPr sz="2400">
                <a:solidFill>
                  <a:schemeClr val="tx1"/>
                </a:solidFill>
                <a:latin typeface="Rockwell" charset="0"/>
                <a:ea typeface="ＭＳ Ｐゴシック" charset="0"/>
              </a:defRPr>
            </a:lvl5pPr>
            <a:lvl6pPr marL="2514600" indent="-228600" eaLnBrk="0" fontAlgn="base" hangingPunct="0">
              <a:spcBef>
                <a:spcPct val="0"/>
              </a:spcBef>
              <a:spcAft>
                <a:spcPct val="0"/>
              </a:spcAft>
              <a:defRPr sz="2400">
                <a:solidFill>
                  <a:schemeClr val="tx1"/>
                </a:solidFill>
                <a:latin typeface="Rockwell" charset="0"/>
                <a:ea typeface="ＭＳ Ｐゴシック" charset="0"/>
              </a:defRPr>
            </a:lvl6pPr>
            <a:lvl7pPr marL="2971800" indent="-228600" eaLnBrk="0" fontAlgn="base" hangingPunct="0">
              <a:spcBef>
                <a:spcPct val="0"/>
              </a:spcBef>
              <a:spcAft>
                <a:spcPct val="0"/>
              </a:spcAft>
              <a:defRPr sz="2400">
                <a:solidFill>
                  <a:schemeClr val="tx1"/>
                </a:solidFill>
                <a:latin typeface="Rockwell" charset="0"/>
                <a:ea typeface="ＭＳ Ｐゴシック" charset="0"/>
              </a:defRPr>
            </a:lvl7pPr>
            <a:lvl8pPr marL="3429000" indent="-228600" eaLnBrk="0" fontAlgn="base" hangingPunct="0">
              <a:spcBef>
                <a:spcPct val="0"/>
              </a:spcBef>
              <a:spcAft>
                <a:spcPct val="0"/>
              </a:spcAft>
              <a:defRPr sz="2400">
                <a:solidFill>
                  <a:schemeClr val="tx1"/>
                </a:solidFill>
                <a:latin typeface="Rockwell" charset="0"/>
                <a:ea typeface="ＭＳ Ｐゴシック" charset="0"/>
              </a:defRPr>
            </a:lvl8pPr>
            <a:lvl9pPr marL="3886200" indent="-228600" eaLnBrk="0" fontAlgn="base" hangingPunct="0">
              <a:spcBef>
                <a:spcPct val="0"/>
              </a:spcBef>
              <a:spcAft>
                <a:spcPct val="0"/>
              </a:spcAft>
              <a:defRPr sz="2400">
                <a:solidFill>
                  <a:schemeClr val="tx1"/>
                </a:solidFill>
                <a:latin typeface="Rockwell" charset="0"/>
                <a:ea typeface="ＭＳ Ｐゴシック" charset="0"/>
              </a:defRPr>
            </a:lvl9pPr>
          </a:lstStyle>
          <a:p>
            <a:pPr algn="r" eaLnBrk="1" hangingPunct="1"/>
            <a:fld id="{F625FDDD-75EA-8E49-BC62-485AA848F866}" type="slidenum">
              <a:rPr lang="en-GB" sz="1200">
                <a:latin typeface="Calibri" charset="0"/>
              </a:rPr>
              <a:pPr algn="r" eaLnBrk="1" hangingPunct="1"/>
              <a:t>23</a:t>
            </a:fld>
            <a:endParaRPr lang="en-GB" sz="1200">
              <a:latin typeface="Calibri"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33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atin typeface="Calibri" charset="0"/>
              </a:rPr>
              <a:t>Main title and body text type levels. Other type styles could be used when appropriate but should all be Gill Sans MT.</a:t>
            </a:r>
          </a:p>
        </p:txBody>
      </p:sp>
      <p:sp>
        <p:nvSpPr>
          <p:cNvPr id="1331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Rockwell" charset="0"/>
                <a:ea typeface="ＭＳ Ｐゴシック" charset="0"/>
                <a:cs typeface="ＭＳ Ｐゴシック" charset="0"/>
              </a:defRPr>
            </a:lvl1pPr>
            <a:lvl2pPr marL="742950" indent="-285750" eaLnBrk="0" hangingPunct="0">
              <a:defRPr sz="2400">
                <a:solidFill>
                  <a:schemeClr val="tx1"/>
                </a:solidFill>
                <a:latin typeface="Rockwell" charset="0"/>
                <a:ea typeface="ＭＳ Ｐゴシック" charset="0"/>
              </a:defRPr>
            </a:lvl2pPr>
            <a:lvl3pPr marL="1143000" indent="-228600" eaLnBrk="0" hangingPunct="0">
              <a:defRPr sz="2400">
                <a:solidFill>
                  <a:schemeClr val="tx1"/>
                </a:solidFill>
                <a:latin typeface="Rockwell" charset="0"/>
                <a:ea typeface="ＭＳ Ｐゴシック" charset="0"/>
              </a:defRPr>
            </a:lvl3pPr>
            <a:lvl4pPr marL="1600200" indent="-228600" eaLnBrk="0" hangingPunct="0">
              <a:defRPr sz="2400">
                <a:solidFill>
                  <a:schemeClr val="tx1"/>
                </a:solidFill>
                <a:latin typeface="Rockwell" charset="0"/>
                <a:ea typeface="ＭＳ Ｐゴシック" charset="0"/>
              </a:defRPr>
            </a:lvl4pPr>
            <a:lvl5pPr marL="2057400" indent="-228600" eaLnBrk="0" hangingPunct="0">
              <a:defRPr sz="2400">
                <a:solidFill>
                  <a:schemeClr val="tx1"/>
                </a:solidFill>
                <a:latin typeface="Rockwell" charset="0"/>
                <a:ea typeface="ＭＳ Ｐゴシック" charset="0"/>
              </a:defRPr>
            </a:lvl5pPr>
            <a:lvl6pPr marL="2514600" indent="-228600" eaLnBrk="0" fontAlgn="base" hangingPunct="0">
              <a:spcBef>
                <a:spcPct val="0"/>
              </a:spcBef>
              <a:spcAft>
                <a:spcPct val="0"/>
              </a:spcAft>
              <a:defRPr sz="2400">
                <a:solidFill>
                  <a:schemeClr val="tx1"/>
                </a:solidFill>
                <a:latin typeface="Rockwell" charset="0"/>
                <a:ea typeface="ＭＳ Ｐゴシック" charset="0"/>
              </a:defRPr>
            </a:lvl6pPr>
            <a:lvl7pPr marL="2971800" indent="-228600" eaLnBrk="0" fontAlgn="base" hangingPunct="0">
              <a:spcBef>
                <a:spcPct val="0"/>
              </a:spcBef>
              <a:spcAft>
                <a:spcPct val="0"/>
              </a:spcAft>
              <a:defRPr sz="2400">
                <a:solidFill>
                  <a:schemeClr val="tx1"/>
                </a:solidFill>
                <a:latin typeface="Rockwell" charset="0"/>
                <a:ea typeface="ＭＳ Ｐゴシック" charset="0"/>
              </a:defRPr>
            </a:lvl7pPr>
            <a:lvl8pPr marL="3429000" indent="-228600" eaLnBrk="0" fontAlgn="base" hangingPunct="0">
              <a:spcBef>
                <a:spcPct val="0"/>
              </a:spcBef>
              <a:spcAft>
                <a:spcPct val="0"/>
              </a:spcAft>
              <a:defRPr sz="2400">
                <a:solidFill>
                  <a:schemeClr val="tx1"/>
                </a:solidFill>
                <a:latin typeface="Rockwell" charset="0"/>
                <a:ea typeface="ＭＳ Ｐゴシック" charset="0"/>
              </a:defRPr>
            </a:lvl8pPr>
            <a:lvl9pPr marL="3886200" indent="-228600" eaLnBrk="0" fontAlgn="base" hangingPunct="0">
              <a:spcBef>
                <a:spcPct val="0"/>
              </a:spcBef>
              <a:spcAft>
                <a:spcPct val="0"/>
              </a:spcAft>
              <a:defRPr sz="2400">
                <a:solidFill>
                  <a:schemeClr val="tx1"/>
                </a:solidFill>
                <a:latin typeface="Rockwell" charset="0"/>
                <a:ea typeface="ＭＳ Ｐゴシック" charset="0"/>
              </a:defRPr>
            </a:lvl9pPr>
          </a:lstStyle>
          <a:p>
            <a:pPr algn="r" eaLnBrk="1" hangingPunct="1"/>
            <a:fld id="{F625FDDD-75EA-8E49-BC62-485AA848F866}" type="slidenum">
              <a:rPr lang="en-GB" sz="1200">
                <a:latin typeface="Calibri" charset="0"/>
              </a:rPr>
              <a:pPr algn="r" eaLnBrk="1" hangingPunct="1"/>
              <a:t>24</a:t>
            </a:fld>
            <a:endParaRPr lang="en-GB" sz="1200">
              <a:latin typeface="Calibri"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33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atin typeface="Calibri" charset="0"/>
              </a:rPr>
              <a:t>Main title and body text type levels. Other type styles could be used when appropriate but should all be Gill Sans MT.</a:t>
            </a:r>
          </a:p>
        </p:txBody>
      </p:sp>
      <p:sp>
        <p:nvSpPr>
          <p:cNvPr id="1331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Rockwell" charset="0"/>
                <a:ea typeface="ＭＳ Ｐゴシック" charset="0"/>
                <a:cs typeface="ＭＳ Ｐゴシック" charset="0"/>
              </a:defRPr>
            </a:lvl1pPr>
            <a:lvl2pPr marL="742950" indent="-285750" eaLnBrk="0" hangingPunct="0">
              <a:defRPr sz="2400">
                <a:solidFill>
                  <a:schemeClr val="tx1"/>
                </a:solidFill>
                <a:latin typeface="Rockwell" charset="0"/>
                <a:ea typeface="ＭＳ Ｐゴシック" charset="0"/>
              </a:defRPr>
            </a:lvl2pPr>
            <a:lvl3pPr marL="1143000" indent="-228600" eaLnBrk="0" hangingPunct="0">
              <a:defRPr sz="2400">
                <a:solidFill>
                  <a:schemeClr val="tx1"/>
                </a:solidFill>
                <a:latin typeface="Rockwell" charset="0"/>
                <a:ea typeface="ＭＳ Ｐゴシック" charset="0"/>
              </a:defRPr>
            </a:lvl3pPr>
            <a:lvl4pPr marL="1600200" indent="-228600" eaLnBrk="0" hangingPunct="0">
              <a:defRPr sz="2400">
                <a:solidFill>
                  <a:schemeClr val="tx1"/>
                </a:solidFill>
                <a:latin typeface="Rockwell" charset="0"/>
                <a:ea typeface="ＭＳ Ｐゴシック" charset="0"/>
              </a:defRPr>
            </a:lvl4pPr>
            <a:lvl5pPr marL="2057400" indent="-228600" eaLnBrk="0" hangingPunct="0">
              <a:defRPr sz="2400">
                <a:solidFill>
                  <a:schemeClr val="tx1"/>
                </a:solidFill>
                <a:latin typeface="Rockwell" charset="0"/>
                <a:ea typeface="ＭＳ Ｐゴシック" charset="0"/>
              </a:defRPr>
            </a:lvl5pPr>
            <a:lvl6pPr marL="2514600" indent="-228600" eaLnBrk="0" fontAlgn="base" hangingPunct="0">
              <a:spcBef>
                <a:spcPct val="0"/>
              </a:spcBef>
              <a:spcAft>
                <a:spcPct val="0"/>
              </a:spcAft>
              <a:defRPr sz="2400">
                <a:solidFill>
                  <a:schemeClr val="tx1"/>
                </a:solidFill>
                <a:latin typeface="Rockwell" charset="0"/>
                <a:ea typeface="ＭＳ Ｐゴシック" charset="0"/>
              </a:defRPr>
            </a:lvl6pPr>
            <a:lvl7pPr marL="2971800" indent="-228600" eaLnBrk="0" fontAlgn="base" hangingPunct="0">
              <a:spcBef>
                <a:spcPct val="0"/>
              </a:spcBef>
              <a:spcAft>
                <a:spcPct val="0"/>
              </a:spcAft>
              <a:defRPr sz="2400">
                <a:solidFill>
                  <a:schemeClr val="tx1"/>
                </a:solidFill>
                <a:latin typeface="Rockwell" charset="0"/>
                <a:ea typeface="ＭＳ Ｐゴシック" charset="0"/>
              </a:defRPr>
            </a:lvl7pPr>
            <a:lvl8pPr marL="3429000" indent="-228600" eaLnBrk="0" fontAlgn="base" hangingPunct="0">
              <a:spcBef>
                <a:spcPct val="0"/>
              </a:spcBef>
              <a:spcAft>
                <a:spcPct val="0"/>
              </a:spcAft>
              <a:defRPr sz="2400">
                <a:solidFill>
                  <a:schemeClr val="tx1"/>
                </a:solidFill>
                <a:latin typeface="Rockwell" charset="0"/>
                <a:ea typeface="ＭＳ Ｐゴシック" charset="0"/>
              </a:defRPr>
            </a:lvl8pPr>
            <a:lvl9pPr marL="3886200" indent="-228600" eaLnBrk="0" fontAlgn="base" hangingPunct="0">
              <a:spcBef>
                <a:spcPct val="0"/>
              </a:spcBef>
              <a:spcAft>
                <a:spcPct val="0"/>
              </a:spcAft>
              <a:defRPr sz="2400">
                <a:solidFill>
                  <a:schemeClr val="tx1"/>
                </a:solidFill>
                <a:latin typeface="Rockwell" charset="0"/>
                <a:ea typeface="ＭＳ Ｐゴシック" charset="0"/>
              </a:defRPr>
            </a:lvl9pPr>
          </a:lstStyle>
          <a:p>
            <a:pPr algn="r" eaLnBrk="1" hangingPunct="1"/>
            <a:fld id="{F625FDDD-75EA-8E49-BC62-485AA848F866}" type="slidenum">
              <a:rPr lang="en-GB" sz="1200">
                <a:latin typeface="Calibri" charset="0"/>
              </a:rPr>
              <a:pPr algn="r" eaLnBrk="1" hangingPunct="1"/>
              <a:t>25</a:t>
            </a:fld>
            <a:endParaRPr lang="en-GB" sz="1200">
              <a:latin typeface="Calibri"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33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atin typeface="Calibri" charset="0"/>
              </a:rPr>
              <a:t>Main title and body text type levels. Other type styles could be used when appropriate but should all be Gill Sans MT.</a:t>
            </a:r>
          </a:p>
        </p:txBody>
      </p:sp>
      <p:sp>
        <p:nvSpPr>
          <p:cNvPr id="1331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Rockwell" charset="0"/>
                <a:ea typeface="ＭＳ Ｐゴシック" charset="0"/>
                <a:cs typeface="ＭＳ Ｐゴシック" charset="0"/>
              </a:defRPr>
            </a:lvl1pPr>
            <a:lvl2pPr marL="742950" indent="-285750" eaLnBrk="0" hangingPunct="0">
              <a:defRPr sz="2400">
                <a:solidFill>
                  <a:schemeClr val="tx1"/>
                </a:solidFill>
                <a:latin typeface="Rockwell" charset="0"/>
                <a:ea typeface="ＭＳ Ｐゴシック" charset="0"/>
              </a:defRPr>
            </a:lvl2pPr>
            <a:lvl3pPr marL="1143000" indent="-228600" eaLnBrk="0" hangingPunct="0">
              <a:defRPr sz="2400">
                <a:solidFill>
                  <a:schemeClr val="tx1"/>
                </a:solidFill>
                <a:latin typeface="Rockwell" charset="0"/>
                <a:ea typeface="ＭＳ Ｐゴシック" charset="0"/>
              </a:defRPr>
            </a:lvl3pPr>
            <a:lvl4pPr marL="1600200" indent="-228600" eaLnBrk="0" hangingPunct="0">
              <a:defRPr sz="2400">
                <a:solidFill>
                  <a:schemeClr val="tx1"/>
                </a:solidFill>
                <a:latin typeface="Rockwell" charset="0"/>
                <a:ea typeface="ＭＳ Ｐゴシック" charset="0"/>
              </a:defRPr>
            </a:lvl4pPr>
            <a:lvl5pPr marL="2057400" indent="-228600" eaLnBrk="0" hangingPunct="0">
              <a:defRPr sz="2400">
                <a:solidFill>
                  <a:schemeClr val="tx1"/>
                </a:solidFill>
                <a:latin typeface="Rockwell" charset="0"/>
                <a:ea typeface="ＭＳ Ｐゴシック" charset="0"/>
              </a:defRPr>
            </a:lvl5pPr>
            <a:lvl6pPr marL="2514600" indent="-228600" eaLnBrk="0" fontAlgn="base" hangingPunct="0">
              <a:spcBef>
                <a:spcPct val="0"/>
              </a:spcBef>
              <a:spcAft>
                <a:spcPct val="0"/>
              </a:spcAft>
              <a:defRPr sz="2400">
                <a:solidFill>
                  <a:schemeClr val="tx1"/>
                </a:solidFill>
                <a:latin typeface="Rockwell" charset="0"/>
                <a:ea typeface="ＭＳ Ｐゴシック" charset="0"/>
              </a:defRPr>
            </a:lvl6pPr>
            <a:lvl7pPr marL="2971800" indent="-228600" eaLnBrk="0" fontAlgn="base" hangingPunct="0">
              <a:spcBef>
                <a:spcPct val="0"/>
              </a:spcBef>
              <a:spcAft>
                <a:spcPct val="0"/>
              </a:spcAft>
              <a:defRPr sz="2400">
                <a:solidFill>
                  <a:schemeClr val="tx1"/>
                </a:solidFill>
                <a:latin typeface="Rockwell" charset="0"/>
                <a:ea typeface="ＭＳ Ｐゴシック" charset="0"/>
              </a:defRPr>
            </a:lvl7pPr>
            <a:lvl8pPr marL="3429000" indent="-228600" eaLnBrk="0" fontAlgn="base" hangingPunct="0">
              <a:spcBef>
                <a:spcPct val="0"/>
              </a:spcBef>
              <a:spcAft>
                <a:spcPct val="0"/>
              </a:spcAft>
              <a:defRPr sz="2400">
                <a:solidFill>
                  <a:schemeClr val="tx1"/>
                </a:solidFill>
                <a:latin typeface="Rockwell" charset="0"/>
                <a:ea typeface="ＭＳ Ｐゴシック" charset="0"/>
              </a:defRPr>
            </a:lvl8pPr>
            <a:lvl9pPr marL="3886200" indent="-228600" eaLnBrk="0" fontAlgn="base" hangingPunct="0">
              <a:spcBef>
                <a:spcPct val="0"/>
              </a:spcBef>
              <a:spcAft>
                <a:spcPct val="0"/>
              </a:spcAft>
              <a:defRPr sz="2400">
                <a:solidFill>
                  <a:schemeClr val="tx1"/>
                </a:solidFill>
                <a:latin typeface="Rockwell" charset="0"/>
                <a:ea typeface="ＭＳ Ｐゴシック" charset="0"/>
              </a:defRPr>
            </a:lvl9pPr>
          </a:lstStyle>
          <a:p>
            <a:pPr algn="r" eaLnBrk="1" hangingPunct="1"/>
            <a:fld id="{F625FDDD-75EA-8E49-BC62-485AA848F866}" type="slidenum">
              <a:rPr lang="en-GB" sz="1200">
                <a:latin typeface="Calibri" charset="0"/>
              </a:rPr>
              <a:pPr algn="r" eaLnBrk="1" hangingPunct="1"/>
              <a:t>26</a:t>
            </a:fld>
            <a:endParaRPr lang="en-GB" sz="1200">
              <a:latin typeface="Calibri"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atin typeface="Calibri" charset="0"/>
            </a:endParaRPr>
          </a:p>
        </p:txBody>
      </p:sp>
      <p:sp>
        <p:nvSpPr>
          <p:cNvPr id="256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Rockwell" charset="0"/>
                <a:ea typeface="ＭＳ Ｐゴシック" charset="0"/>
                <a:cs typeface="ＭＳ Ｐゴシック" charset="0"/>
              </a:defRPr>
            </a:lvl1pPr>
            <a:lvl2pPr marL="742950" indent="-285750" eaLnBrk="0" hangingPunct="0">
              <a:defRPr sz="2400">
                <a:solidFill>
                  <a:schemeClr val="tx1"/>
                </a:solidFill>
                <a:latin typeface="Rockwell" charset="0"/>
                <a:ea typeface="ＭＳ Ｐゴシック" charset="0"/>
              </a:defRPr>
            </a:lvl2pPr>
            <a:lvl3pPr marL="1143000" indent="-228600" eaLnBrk="0" hangingPunct="0">
              <a:defRPr sz="2400">
                <a:solidFill>
                  <a:schemeClr val="tx1"/>
                </a:solidFill>
                <a:latin typeface="Rockwell" charset="0"/>
                <a:ea typeface="ＭＳ Ｐゴシック" charset="0"/>
              </a:defRPr>
            </a:lvl3pPr>
            <a:lvl4pPr marL="1600200" indent="-228600" eaLnBrk="0" hangingPunct="0">
              <a:defRPr sz="2400">
                <a:solidFill>
                  <a:schemeClr val="tx1"/>
                </a:solidFill>
                <a:latin typeface="Rockwell" charset="0"/>
                <a:ea typeface="ＭＳ Ｐゴシック" charset="0"/>
              </a:defRPr>
            </a:lvl4pPr>
            <a:lvl5pPr marL="2057400" indent="-228600" eaLnBrk="0" hangingPunct="0">
              <a:defRPr sz="2400">
                <a:solidFill>
                  <a:schemeClr val="tx1"/>
                </a:solidFill>
                <a:latin typeface="Rockwell" charset="0"/>
                <a:ea typeface="ＭＳ Ｐゴシック" charset="0"/>
              </a:defRPr>
            </a:lvl5pPr>
            <a:lvl6pPr marL="2514600" indent="-228600" eaLnBrk="0" fontAlgn="base" hangingPunct="0">
              <a:spcBef>
                <a:spcPct val="0"/>
              </a:spcBef>
              <a:spcAft>
                <a:spcPct val="0"/>
              </a:spcAft>
              <a:defRPr sz="2400">
                <a:solidFill>
                  <a:schemeClr val="tx1"/>
                </a:solidFill>
                <a:latin typeface="Rockwell" charset="0"/>
                <a:ea typeface="ＭＳ Ｐゴシック" charset="0"/>
              </a:defRPr>
            </a:lvl6pPr>
            <a:lvl7pPr marL="2971800" indent="-228600" eaLnBrk="0" fontAlgn="base" hangingPunct="0">
              <a:spcBef>
                <a:spcPct val="0"/>
              </a:spcBef>
              <a:spcAft>
                <a:spcPct val="0"/>
              </a:spcAft>
              <a:defRPr sz="2400">
                <a:solidFill>
                  <a:schemeClr val="tx1"/>
                </a:solidFill>
                <a:latin typeface="Rockwell" charset="0"/>
                <a:ea typeface="ＭＳ Ｐゴシック" charset="0"/>
              </a:defRPr>
            </a:lvl7pPr>
            <a:lvl8pPr marL="3429000" indent="-228600" eaLnBrk="0" fontAlgn="base" hangingPunct="0">
              <a:spcBef>
                <a:spcPct val="0"/>
              </a:spcBef>
              <a:spcAft>
                <a:spcPct val="0"/>
              </a:spcAft>
              <a:defRPr sz="2400">
                <a:solidFill>
                  <a:schemeClr val="tx1"/>
                </a:solidFill>
                <a:latin typeface="Rockwell" charset="0"/>
                <a:ea typeface="ＭＳ Ｐゴシック" charset="0"/>
              </a:defRPr>
            </a:lvl8pPr>
            <a:lvl9pPr marL="3886200" indent="-228600" eaLnBrk="0" fontAlgn="base" hangingPunct="0">
              <a:spcBef>
                <a:spcPct val="0"/>
              </a:spcBef>
              <a:spcAft>
                <a:spcPct val="0"/>
              </a:spcAft>
              <a:defRPr sz="2400">
                <a:solidFill>
                  <a:schemeClr val="tx1"/>
                </a:solidFill>
                <a:latin typeface="Rockwell" charset="0"/>
                <a:ea typeface="ＭＳ Ｐゴシック" charset="0"/>
              </a:defRPr>
            </a:lvl9pPr>
          </a:lstStyle>
          <a:p>
            <a:pPr eaLnBrk="1" hangingPunct="1"/>
            <a:fld id="{68A8C993-CD07-424F-80B7-8E1FFD75B3F2}" type="slidenum">
              <a:rPr lang="en-GB" sz="1200">
                <a:latin typeface="Calibri" charset="0"/>
              </a:rPr>
              <a:pPr eaLnBrk="1" hangingPunct="1"/>
              <a:t>27</a:t>
            </a:fld>
            <a:endParaRPr lang="en-GB" sz="1200">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33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atin typeface="Calibri" charset="0"/>
              </a:rPr>
              <a:t>Main title and body text type levels. Other type styles could be used when appropriate but should all be Gill Sans MT.</a:t>
            </a:r>
          </a:p>
        </p:txBody>
      </p:sp>
      <p:sp>
        <p:nvSpPr>
          <p:cNvPr id="1331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Rockwell" charset="0"/>
                <a:ea typeface="ＭＳ Ｐゴシック" charset="0"/>
                <a:cs typeface="ＭＳ Ｐゴシック" charset="0"/>
              </a:defRPr>
            </a:lvl1pPr>
            <a:lvl2pPr marL="742950" indent="-285750" eaLnBrk="0" hangingPunct="0">
              <a:defRPr sz="2400">
                <a:solidFill>
                  <a:schemeClr val="tx1"/>
                </a:solidFill>
                <a:latin typeface="Rockwell" charset="0"/>
                <a:ea typeface="ＭＳ Ｐゴシック" charset="0"/>
              </a:defRPr>
            </a:lvl2pPr>
            <a:lvl3pPr marL="1143000" indent="-228600" eaLnBrk="0" hangingPunct="0">
              <a:defRPr sz="2400">
                <a:solidFill>
                  <a:schemeClr val="tx1"/>
                </a:solidFill>
                <a:latin typeface="Rockwell" charset="0"/>
                <a:ea typeface="ＭＳ Ｐゴシック" charset="0"/>
              </a:defRPr>
            </a:lvl3pPr>
            <a:lvl4pPr marL="1600200" indent="-228600" eaLnBrk="0" hangingPunct="0">
              <a:defRPr sz="2400">
                <a:solidFill>
                  <a:schemeClr val="tx1"/>
                </a:solidFill>
                <a:latin typeface="Rockwell" charset="0"/>
                <a:ea typeface="ＭＳ Ｐゴシック" charset="0"/>
              </a:defRPr>
            </a:lvl4pPr>
            <a:lvl5pPr marL="2057400" indent="-228600" eaLnBrk="0" hangingPunct="0">
              <a:defRPr sz="2400">
                <a:solidFill>
                  <a:schemeClr val="tx1"/>
                </a:solidFill>
                <a:latin typeface="Rockwell" charset="0"/>
                <a:ea typeface="ＭＳ Ｐゴシック" charset="0"/>
              </a:defRPr>
            </a:lvl5pPr>
            <a:lvl6pPr marL="2514600" indent="-228600" eaLnBrk="0" fontAlgn="base" hangingPunct="0">
              <a:spcBef>
                <a:spcPct val="0"/>
              </a:spcBef>
              <a:spcAft>
                <a:spcPct val="0"/>
              </a:spcAft>
              <a:defRPr sz="2400">
                <a:solidFill>
                  <a:schemeClr val="tx1"/>
                </a:solidFill>
                <a:latin typeface="Rockwell" charset="0"/>
                <a:ea typeface="ＭＳ Ｐゴシック" charset="0"/>
              </a:defRPr>
            </a:lvl6pPr>
            <a:lvl7pPr marL="2971800" indent="-228600" eaLnBrk="0" fontAlgn="base" hangingPunct="0">
              <a:spcBef>
                <a:spcPct val="0"/>
              </a:spcBef>
              <a:spcAft>
                <a:spcPct val="0"/>
              </a:spcAft>
              <a:defRPr sz="2400">
                <a:solidFill>
                  <a:schemeClr val="tx1"/>
                </a:solidFill>
                <a:latin typeface="Rockwell" charset="0"/>
                <a:ea typeface="ＭＳ Ｐゴシック" charset="0"/>
              </a:defRPr>
            </a:lvl7pPr>
            <a:lvl8pPr marL="3429000" indent="-228600" eaLnBrk="0" fontAlgn="base" hangingPunct="0">
              <a:spcBef>
                <a:spcPct val="0"/>
              </a:spcBef>
              <a:spcAft>
                <a:spcPct val="0"/>
              </a:spcAft>
              <a:defRPr sz="2400">
                <a:solidFill>
                  <a:schemeClr val="tx1"/>
                </a:solidFill>
                <a:latin typeface="Rockwell" charset="0"/>
                <a:ea typeface="ＭＳ Ｐゴシック" charset="0"/>
              </a:defRPr>
            </a:lvl8pPr>
            <a:lvl9pPr marL="3886200" indent="-228600" eaLnBrk="0" fontAlgn="base" hangingPunct="0">
              <a:spcBef>
                <a:spcPct val="0"/>
              </a:spcBef>
              <a:spcAft>
                <a:spcPct val="0"/>
              </a:spcAft>
              <a:defRPr sz="2400">
                <a:solidFill>
                  <a:schemeClr val="tx1"/>
                </a:solidFill>
                <a:latin typeface="Rockwell" charset="0"/>
                <a:ea typeface="ＭＳ Ｐゴシック" charset="0"/>
              </a:defRPr>
            </a:lvl9pPr>
          </a:lstStyle>
          <a:p>
            <a:pPr algn="r" eaLnBrk="1" hangingPunct="1"/>
            <a:fld id="{F625FDDD-75EA-8E49-BC62-485AA848F866}" type="slidenum">
              <a:rPr lang="en-GB" sz="1200">
                <a:latin typeface="Calibri" charset="0"/>
              </a:rPr>
              <a:pPr algn="r" eaLnBrk="1" hangingPunct="1"/>
              <a:t>3</a:t>
            </a:fld>
            <a:endParaRPr lang="en-GB" sz="1200">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33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atin typeface="Calibri" charset="0"/>
              </a:rPr>
              <a:t>Main title and body text type levels. Other type styles could be used when appropriate but should all be Gill Sans MT.</a:t>
            </a:r>
          </a:p>
        </p:txBody>
      </p:sp>
      <p:sp>
        <p:nvSpPr>
          <p:cNvPr id="1331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Rockwell" charset="0"/>
                <a:ea typeface="ＭＳ Ｐゴシック" charset="0"/>
                <a:cs typeface="ＭＳ Ｐゴシック" charset="0"/>
              </a:defRPr>
            </a:lvl1pPr>
            <a:lvl2pPr marL="742950" indent="-285750" eaLnBrk="0" hangingPunct="0">
              <a:defRPr sz="2400">
                <a:solidFill>
                  <a:schemeClr val="tx1"/>
                </a:solidFill>
                <a:latin typeface="Rockwell" charset="0"/>
                <a:ea typeface="ＭＳ Ｐゴシック" charset="0"/>
              </a:defRPr>
            </a:lvl2pPr>
            <a:lvl3pPr marL="1143000" indent="-228600" eaLnBrk="0" hangingPunct="0">
              <a:defRPr sz="2400">
                <a:solidFill>
                  <a:schemeClr val="tx1"/>
                </a:solidFill>
                <a:latin typeface="Rockwell" charset="0"/>
                <a:ea typeface="ＭＳ Ｐゴシック" charset="0"/>
              </a:defRPr>
            </a:lvl3pPr>
            <a:lvl4pPr marL="1600200" indent="-228600" eaLnBrk="0" hangingPunct="0">
              <a:defRPr sz="2400">
                <a:solidFill>
                  <a:schemeClr val="tx1"/>
                </a:solidFill>
                <a:latin typeface="Rockwell" charset="0"/>
                <a:ea typeface="ＭＳ Ｐゴシック" charset="0"/>
              </a:defRPr>
            </a:lvl4pPr>
            <a:lvl5pPr marL="2057400" indent="-228600" eaLnBrk="0" hangingPunct="0">
              <a:defRPr sz="2400">
                <a:solidFill>
                  <a:schemeClr val="tx1"/>
                </a:solidFill>
                <a:latin typeface="Rockwell" charset="0"/>
                <a:ea typeface="ＭＳ Ｐゴシック" charset="0"/>
              </a:defRPr>
            </a:lvl5pPr>
            <a:lvl6pPr marL="2514600" indent="-228600" eaLnBrk="0" fontAlgn="base" hangingPunct="0">
              <a:spcBef>
                <a:spcPct val="0"/>
              </a:spcBef>
              <a:spcAft>
                <a:spcPct val="0"/>
              </a:spcAft>
              <a:defRPr sz="2400">
                <a:solidFill>
                  <a:schemeClr val="tx1"/>
                </a:solidFill>
                <a:latin typeface="Rockwell" charset="0"/>
                <a:ea typeface="ＭＳ Ｐゴシック" charset="0"/>
              </a:defRPr>
            </a:lvl6pPr>
            <a:lvl7pPr marL="2971800" indent="-228600" eaLnBrk="0" fontAlgn="base" hangingPunct="0">
              <a:spcBef>
                <a:spcPct val="0"/>
              </a:spcBef>
              <a:spcAft>
                <a:spcPct val="0"/>
              </a:spcAft>
              <a:defRPr sz="2400">
                <a:solidFill>
                  <a:schemeClr val="tx1"/>
                </a:solidFill>
                <a:latin typeface="Rockwell" charset="0"/>
                <a:ea typeface="ＭＳ Ｐゴシック" charset="0"/>
              </a:defRPr>
            </a:lvl7pPr>
            <a:lvl8pPr marL="3429000" indent="-228600" eaLnBrk="0" fontAlgn="base" hangingPunct="0">
              <a:spcBef>
                <a:spcPct val="0"/>
              </a:spcBef>
              <a:spcAft>
                <a:spcPct val="0"/>
              </a:spcAft>
              <a:defRPr sz="2400">
                <a:solidFill>
                  <a:schemeClr val="tx1"/>
                </a:solidFill>
                <a:latin typeface="Rockwell" charset="0"/>
                <a:ea typeface="ＭＳ Ｐゴシック" charset="0"/>
              </a:defRPr>
            </a:lvl8pPr>
            <a:lvl9pPr marL="3886200" indent="-228600" eaLnBrk="0" fontAlgn="base" hangingPunct="0">
              <a:spcBef>
                <a:spcPct val="0"/>
              </a:spcBef>
              <a:spcAft>
                <a:spcPct val="0"/>
              </a:spcAft>
              <a:defRPr sz="2400">
                <a:solidFill>
                  <a:schemeClr val="tx1"/>
                </a:solidFill>
                <a:latin typeface="Rockwell" charset="0"/>
                <a:ea typeface="ＭＳ Ｐゴシック" charset="0"/>
              </a:defRPr>
            </a:lvl9pPr>
          </a:lstStyle>
          <a:p>
            <a:pPr algn="r" eaLnBrk="1" hangingPunct="1"/>
            <a:fld id="{F625FDDD-75EA-8E49-BC62-485AA848F866}" type="slidenum">
              <a:rPr lang="en-GB" sz="1200">
                <a:latin typeface="Calibri" charset="0"/>
              </a:rPr>
              <a:pPr algn="r" eaLnBrk="1" hangingPunct="1"/>
              <a:t>4</a:t>
            </a:fld>
            <a:endParaRPr lang="en-GB" sz="1200">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33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atin typeface="Calibri" charset="0"/>
              </a:rPr>
              <a:t>Main title and body text type levels. Other type styles could be used when appropriate but should all be Gill Sans MT.</a:t>
            </a:r>
          </a:p>
        </p:txBody>
      </p:sp>
      <p:sp>
        <p:nvSpPr>
          <p:cNvPr id="1331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Rockwell" charset="0"/>
                <a:ea typeface="ＭＳ Ｐゴシック" charset="0"/>
                <a:cs typeface="ＭＳ Ｐゴシック" charset="0"/>
              </a:defRPr>
            </a:lvl1pPr>
            <a:lvl2pPr marL="742950" indent="-285750" eaLnBrk="0" hangingPunct="0">
              <a:defRPr sz="2400">
                <a:solidFill>
                  <a:schemeClr val="tx1"/>
                </a:solidFill>
                <a:latin typeface="Rockwell" charset="0"/>
                <a:ea typeface="ＭＳ Ｐゴシック" charset="0"/>
              </a:defRPr>
            </a:lvl2pPr>
            <a:lvl3pPr marL="1143000" indent="-228600" eaLnBrk="0" hangingPunct="0">
              <a:defRPr sz="2400">
                <a:solidFill>
                  <a:schemeClr val="tx1"/>
                </a:solidFill>
                <a:latin typeface="Rockwell" charset="0"/>
                <a:ea typeface="ＭＳ Ｐゴシック" charset="0"/>
              </a:defRPr>
            </a:lvl3pPr>
            <a:lvl4pPr marL="1600200" indent="-228600" eaLnBrk="0" hangingPunct="0">
              <a:defRPr sz="2400">
                <a:solidFill>
                  <a:schemeClr val="tx1"/>
                </a:solidFill>
                <a:latin typeface="Rockwell" charset="0"/>
                <a:ea typeface="ＭＳ Ｐゴシック" charset="0"/>
              </a:defRPr>
            </a:lvl4pPr>
            <a:lvl5pPr marL="2057400" indent="-228600" eaLnBrk="0" hangingPunct="0">
              <a:defRPr sz="2400">
                <a:solidFill>
                  <a:schemeClr val="tx1"/>
                </a:solidFill>
                <a:latin typeface="Rockwell" charset="0"/>
                <a:ea typeface="ＭＳ Ｐゴシック" charset="0"/>
              </a:defRPr>
            </a:lvl5pPr>
            <a:lvl6pPr marL="2514600" indent="-228600" eaLnBrk="0" fontAlgn="base" hangingPunct="0">
              <a:spcBef>
                <a:spcPct val="0"/>
              </a:spcBef>
              <a:spcAft>
                <a:spcPct val="0"/>
              </a:spcAft>
              <a:defRPr sz="2400">
                <a:solidFill>
                  <a:schemeClr val="tx1"/>
                </a:solidFill>
                <a:latin typeface="Rockwell" charset="0"/>
                <a:ea typeface="ＭＳ Ｐゴシック" charset="0"/>
              </a:defRPr>
            </a:lvl6pPr>
            <a:lvl7pPr marL="2971800" indent="-228600" eaLnBrk="0" fontAlgn="base" hangingPunct="0">
              <a:spcBef>
                <a:spcPct val="0"/>
              </a:spcBef>
              <a:spcAft>
                <a:spcPct val="0"/>
              </a:spcAft>
              <a:defRPr sz="2400">
                <a:solidFill>
                  <a:schemeClr val="tx1"/>
                </a:solidFill>
                <a:latin typeface="Rockwell" charset="0"/>
                <a:ea typeface="ＭＳ Ｐゴシック" charset="0"/>
              </a:defRPr>
            </a:lvl7pPr>
            <a:lvl8pPr marL="3429000" indent="-228600" eaLnBrk="0" fontAlgn="base" hangingPunct="0">
              <a:spcBef>
                <a:spcPct val="0"/>
              </a:spcBef>
              <a:spcAft>
                <a:spcPct val="0"/>
              </a:spcAft>
              <a:defRPr sz="2400">
                <a:solidFill>
                  <a:schemeClr val="tx1"/>
                </a:solidFill>
                <a:latin typeface="Rockwell" charset="0"/>
                <a:ea typeface="ＭＳ Ｐゴシック" charset="0"/>
              </a:defRPr>
            </a:lvl8pPr>
            <a:lvl9pPr marL="3886200" indent="-228600" eaLnBrk="0" fontAlgn="base" hangingPunct="0">
              <a:spcBef>
                <a:spcPct val="0"/>
              </a:spcBef>
              <a:spcAft>
                <a:spcPct val="0"/>
              </a:spcAft>
              <a:defRPr sz="2400">
                <a:solidFill>
                  <a:schemeClr val="tx1"/>
                </a:solidFill>
                <a:latin typeface="Rockwell" charset="0"/>
                <a:ea typeface="ＭＳ Ｐゴシック" charset="0"/>
              </a:defRPr>
            </a:lvl9pPr>
          </a:lstStyle>
          <a:p>
            <a:pPr algn="r" eaLnBrk="1" hangingPunct="1"/>
            <a:fld id="{F625FDDD-75EA-8E49-BC62-485AA848F866}" type="slidenum">
              <a:rPr lang="en-GB" sz="1200">
                <a:latin typeface="Calibri" charset="0"/>
              </a:rPr>
              <a:pPr algn="r" eaLnBrk="1" hangingPunct="1"/>
              <a:t>6</a:t>
            </a:fld>
            <a:endParaRPr lang="en-GB" sz="1200">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33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atin typeface="Calibri" charset="0"/>
              </a:rPr>
              <a:t>Main title and body text type levels. Other type styles could be used when appropriate but should all be Gill Sans MT.</a:t>
            </a:r>
          </a:p>
        </p:txBody>
      </p:sp>
      <p:sp>
        <p:nvSpPr>
          <p:cNvPr id="1331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Rockwell" charset="0"/>
                <a:ea typeface="ＭＳ Ｐゴシック" charset="0"/>
                <a:cs typeface="ＭＳ Ｐゴシック" charset="0"/>
              </a:defRPr>
            </a:lvl1pPr>
            <a:lvl2pPr marL="742950" indent="-285750" eaLnBrk="0" hangingPunct="0">
              <a:defRPr sz="2400">
                <a:solidFill>
                  <a:schemeClr val="tx1"/>
                </a:solidFill>
                <a:latin typeface="Rockwell" charset="0"/>
                <a:ea typeface="ＭＳ Ｐゴシック" charset="0"/>
              </a:defRPr>
            </a:lvl2pPr>
            <a:lvl3pPr marL="1143000" indent="-228600" eaLnBrk="0" hangingPunct="0">
              <a:defRPr sz="2400">
                <a:solidFill>
                  <a:schemeClr val="tx1"/>
                </a:solidFill>
                <a:latin typeface="Rockwell" charset="0"/>
                <a:ea typeface="ＭＳ Ｐゴシック" charset="0"/>
              </a:defRPr>
            </a:lvl3pPr>
            <a:lvl4pPr marL="1600200" indent="-228600" eaLnBrk="0" hangingPunct="0">
              <a:defRPr sz="2400">
                <a:solidFill>
                  <a:schemeClr val="tx1"/>
                </a:solidFill>
                <a:latin typeface="Rockwell" charset="0"/>
                <a:ea typeface="ＭＳ Ｐゴシック" charset="0"/>
              </a:defRPr>
            </a:lvl4pPr>
            <a:lvl5pPr marL="2057400" indent="-228600" eaLnBrk="0" hangingPunct="0">
              <a:defRPr sz="2400">
                <a:solidFill>
                  <a:schemeClr val="tx1"/>
                </a:solidFill>
                <a:latin typeface="Rockwell" charset="0"/>
                <a:ea typeface="ＭＳ Ｐゴシック" charset="0"/>
              </a:defRPr>
            </a:lvl5pPr>
            <a:lvl6pPr marL="2514600" indent="-228600" eaLnBrk="0" fontAlgn="base" hangingPunct="0">
              <a:spcBef>
                <a:spcPct val="0"/>
              </a:spcBef>
              <a:spcAft>
                <a:spcPct val="0"/>
              </a:spcAft>
              <a:defRPr sz="2400">
                <a:solidFill>
                  <a:schemeClr val="tx1"/>
                </a:solidFill>
                <a:latin typeface="Rockwell" charset="0"/>
                <a:ea typeface="ＭＳ Ｐゴシック" charset="0"/>
              </a:defRPr>
            </a:lvl6pPr>
            <a:lvl7pPr marL="2971800" indent="-228600" eaLnBrk="0" fontAlgn="base" hangingPunct="0">
              <a:spcBef>
                <a:spcPct val="0"/>
              </a:spcBef>
              <a:spcAft>
                <a:spcPct val="0"/>
              </a:spcAft>
              <a:defRPr sz="2400">
                <a:solidFill>
                  <a:schemeClr val="tx1"/>
                </a:solidFill>
                <a:latin typeface="Rockwell" charset="0"/>
                <a:ea typeface="ＭＳ Ｐゴシック" charset="0"/>
              </a:defRPr>
            </a:lvl7pPr>
            <a:lvl8pPr marL="3429000" indent="-228600" eaLnBrk="0" fontAlgn="base" hangingPunct="0">
              <a:spcBef>
                <a:spcPct val="0"/>
              </a:spcBef>
              <a:spcAft>
                <a:spcPct val="0"/>
              </a:spcAft>
              <a:defRPr sz="2400">
                <a:solidFill>
                  <a:schemeClr val="tx1"/>
                </a:solidFill>
                <a:latin typeface="Rockwell" charset="0"/>
                <a:ea typeface="ＭＳ Ｐゴシック" charset="0"/>
              </a:defRPr>
            </a:lvl8pPr>
            <a:lvl9pPr marL="3886200" indent="-228600" eaLnBrk="0" fontAlgn="base" hangingPunct="0">
              <a:spcBef>
                <a:spcPct val="0"/>
              </a:spcBef>
              <a:spcAft>
                <a:spcPct val="0"/>
              </a:spcAft>
              <a:defRPr sz="2400">
                <a:solidFill>
                  <a:schemeClr val="tx1"/>
                </a:solidFill>
                <a:latin typeface="Rockwell" charset="0"/>
                <a:ea typeface="ＭＳ Ｐゴシック" charset="0"/>
              </a:defRPr>
            </a:lvl9pPr>
          </a:lstStyle>
          <a:p>
            <a:pPr algn="r" eaLnBrk="1" hangingPunct="1"/>
            <a:fld id="{F625FDDD-75EA-8E49-BC62-485AA848F866}" type="slidenum">
              <a:rPr lang="en-GB" sz="1200">
                <a:latin typeface="Calibri" charset="0"/>
              </a:rPr>
              <a:pPr algn="r" eaLnBrk="1" hangingPunct="1"/>
              <a:t>7</a:t>
            </a:fld>
            <a:endParaRPr lang="en-GB" sz="1200">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33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atin typeface="Calibri" charset="0"/>
              </a:rPr>
              <a:t>Main title and body text type levels. Other type styles could be used when appropriate but should all be Gill Sans MT.</a:t>
            </a:r>
          </a:p>
        </p:txBody>
      </p:sp>
      <p:sp>
        <p:nvSpPr>
          <p:cNvPr id="1331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Rockwell" charset="0"/>
                <a:ea typeface="ＭＳ Ｐゴシック" charset="0"/>
                <a:cs typeface="ＭＳ Ｐゴシック" charset="0"/>
              </a:defRPr>
            </a:lvl1pPr>
            <a:lvl2pPr marL="742950" indent="-285750" eaLnBrk="0" hangingPunct="0">
              <a:defRPr sz="2400">
                <a:solidFill>
                  <a:schemeClr val="tx1"/>
                </a:solidFill>
                <a:latin typeface="Rockwell" charset="0"/>
                <a:ea typeface="ＭＳ Ｐゴシック" charset="0"/>
              </a:defRPr>
            </a:lvl2pPr>
            <a:lvl3pPr marL="1143000" indent="-228600" eaLnBrk="0" hangingPunct="0">
              <a:defRPr sz="2400">
                <a:solidFill>
                  <a:schemeClr val="tx1"/>
                </a:solidFill>
                <a:latin typeface="Rockwell" charset="0"/>
                <a:ea typeface="ＭＳ Ｐゴシック" charset="0"/>
              </a:defRPr>
            </a:lvl3pPr>
            <a:lvl4pPr marL="1600200" indent="-228600" eaLnBrk="0" hangingPunct="0">
              <a:defRPr sz="2400">
                <a:solidFill>
                  <a:schemeClr val="tx1"/>
                </a:solidFill>
                <a:latin typeface="Rockwell" charset="0"/>
                <a:ea typeface="ＭＳ Ｐゴシック" charset="0"/>
              </a:defRPr>
            </a:lvl4pPr>
            <a:lvl5pPr marL="2057400" indent="-228600" eaLnBrk="0" hangingPunct="0">
              <a:defRPr sz="2400">
                <a:solidFill>
                  <a:schemeClr val="tx1"/>
                </a:solidFill>
                <a:latin typeface="Rockwell" charset="0"/>
                <a:ea typeface="ＭＳ Ｐゴシック" charset="0"/>
              </a:defRPr>
            </a:lvl5pPr>
            <a:lvl6pPr marL="2514600" indent="-228600" eaLnBrk="0" fontAlgn="base" hangingPunct="0">
              <a:spcBef>
                <a:spcPct val="0"/>
              </a:spcBef>
              <a:spcAft>
                <a:spcPct val="0"/>
              </a:spcAft>
              <a:defRPr sz="2400">
                <a:solidFill>
                  <a:schemeClr val="tx1"/>
                </a:solidFill>
                <a:latin typeface="Rockwell" charset="0"/>
                <a:ea typeface="ＭＳ Ｐゴシック" charset="0"/>
              </a:defRPr>
            </a:lvl6pPr>
            <a:lvl7pPr marL="2971800" indent="-228600" eaLnBrk="0" fontAlgn="base" hangingPunct="0">
              <a:spcBef>
                <a:spcPct val="0"/>
              </a:spcBef>
              <a:spcAft>
                <a:spcPct val="0"/>
              </a:spcAft>
              <a:defRPr sz="2400">
                <a:solidFill>
                  <a:schemeClr val="tx1"/>
                </a:solidFill>
                <a:latin typeface="Rockwell" charset="0"/>
                <a:ea typeface="ＭＳ Ｐゴシック" charset="0"/>
              </a:defRPr>
            </a:lvl7pPr>
            <a:lvl8pPr marL="3429000" indent="-228600" eaLnBrk="0" fontAlgn="base" hangingPunct="0">
              <a:spcBef>
                <a:spcPct val="0"/>
              </a:spcBef>
              <a:spcAft>
                <a:spcPct val="0"/>
              </a:spcAft>
              <a:defRPr sz="2400">
                <a:solidFill>
                  <a:schemeClr val="tx1"/>
                </a:solidFill>
                <a:latin typeface="Rockwell" charset="0"/>
                <a:ea typeface="ＭＳ Ｐゴシック" charset="0"/>
              </a:defRPr>
            </a:lvl8pPr>
            <a:lvl9pPr marL="3886200" indent="-228600" eaLnBrk="0" fontAlgn="base" hangingPunct="0">
              <a:spcBef>
                <a:spcPct val="0"/>
              </a:spcBef>
              <a:spcAft>
                <a:spcPct val="0"/>
              </a:spcAft>
              <a:defRPr sz="2400">
                <a:solidFill>
                  <a:schemeClr val="tx1"/>
                </a:solidFill>
                <a:latin typeface="Rockwell" charset="0"/>
                <a:ea typeface="ＭＳ Ｐゴシック" charset="0"/>
              </a:defRPr>
            </a:lvl9pPr>
          </a:lstStyle>
          <a:p>
            <a:pPr algn="r" eaLnBrk="1" hangingPunct="1"/>
            <a:fld id="{F625FDDD-75EA-8E49-BC62-485AA848F866}" type="slidenum">
              <a:rPr lang="en-GB" sz="1200">
                <a:latin typeface="Calibri" charset="0"/>
              </a:rPr>
              <a:pPr algn="r" eaLnBrk="1" hangingPunct="1"/>
              <a:t>8</a:t>
            </a:fld>
            <a:endParaRPr lang="en-GB" sz="1200">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33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atin typeface="Calibri" charset="0"/>
              </a:rPr>
              <a:t>Main title and body text type levels. Other type styles could be used when appropriate but should all be Gill Sans MT.</a:t>
            </a:r>
          </a:p>
        </p:txBody>
      </p:sp>
      <p:sp>
        <p:nvSpPr>
          <p:cNvPr id="1331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Rockwell" charset="0"/>
                <a:ea typeface="ＭＳ Ｐゴシック" charset="0"/>
                <a:cs typeface="ＭＳ Ｐゴシック" charset="0"/>
              </a:defRPr>
            </a:lvl1pPr>
            <a:lvl2pPr marL="742950" indent="-285750" eaLnBrk="0" hangingPunct="0">
              <a:defRPr sz="2400">
                <a:solidFill>
                  <a:schemeClr val="tx1"/>
                </a:solidFill>
                <a:latin typeface="Rockwell" charset="0"/>
                <a:ea typeface="ＭＳ Ｐゴシック" charset="0"/>
              </a:defRPr>
            </a:lvl2pPr>
            <a:lvl3pPr marL="1143000" indent="-228600" eaLnBrk="0" hangingPunct="0">
              <a:defRPr sz="2400">
                <a:solidFill>
                  <a:schemeClr val="tx1"/>
                </a:solidFill>
                <a:latin typeface="Rockwell" charset="0"/>
                <a:ea typeface="ＭＳ Ｐゴシック" charset="0"/>
              </a:defRPr>
            </a:lvl3pPr>
            <a:lvl4pPr marL="1600200" indent="-228600" eaLnBrk="0" hangingPunct="0">
              <a:defRPr sz="2400">
                <a:solidFill>
                  <a:schemeClr val="tx1"/>
                </a:solidFill>
                <a:latin typeface="Rockwell" charset="0"/>
                <a:ea typeface="ＭＳ Ｐゴシック" charset="0"/>
              </a:defRPr>
            </a:lvl4pPr>
            <a:lvl5pPr marL="2057400" indent="-228600" eaLnBrk="0" hangingPunct="0">
              <a:defRPr sz="2400">
                <a:solidFill>
                  <a:schemeClr val="tx1"/>
                </a:solidFill>
                <a:latin typeface="Rockwell" charset="0"/>
                <a:ea typeface="ＭＳ Ｐゴシック" charset="0"/>
              </a:defRPr>
            </a:lvl5pPr>
            <a:lvl6pPr marL="2514600" indent="-228600" eaLnBrk="0" fontAlgn="base" hangingPunct="0">
              <a:spcBef>
                <a:spcPct val="0"/>
              </a:spcBef>
              <a:spcAft>
                <a:spcPct val="0"/>
              </a:spcAft>
              <a:defRPr sz="2400">
                <a:solidFill>
                  <a:schemeClr val="tx1"/>
                </a:solidFill>
                <a:latin typeface="Rockwell" charset="0"/>
                <a:ea typeface="ＭＳ Ｐゴシック" charset="0"/>
              </a:defRPr>
            </a:lvl6pPr>
            <a:lvl7pPr marL="2971800" indent="-228600" eaLnBrk="0" fontAlgn="base" hangingPunct="0">
              <a:spcBef>
                <a:spcPct val="0"/>
              </a:spcBef>
              <a:spcAft>
                <a:spcPct val="0"/>
              </a:spcAft>
              <a:defRPr sz="2400">
                <a:solidFill>
                  <a:schemeClr val="tx1"/>
                </a:solidFill>
                <a:latin typeface="Rockwell" charset="0"/>
                <a:ea typeface="ＭＳ Ｐゴシック" charset="0"/>
              </a:defRPr>
            </a:lvl7pPr>
            <a:lvl8pPr marL="3429000" indent="-228600" eaLnBrk="0" fontAlgn="base" hangingPunct="0">
              <a:spcBef>
                <a:spcPct val="0"/>
              </a:spcBef>
              <a:spcAft>
                <a:spcPct val="0"/>
              </a:spcAft>
              <a:defRPr sz="2400">
                <a:solidFill>
                  <a:schemeClr val="tx1"/>
                </a:solidFill>
                <a:latin typeface="Rockwell" charset="0"/>
                <a:ea typeface="ＭＳ Ｐゴシック" charset="0"/>
              </a:defRPr>
            </a:lvl8pPr>
            <a:lvl9pPr marL="3886200" indent="-228600" eaLnBrk="0" fontAlgn="base" hangingPunct="0">
              <a:spcBef>
                <a:spcPct val="0"/>
              </a:spcBef>
              <a:spcAft>
                <a:spcPct val="0"/>
              </a:spcAft>
              <a:defRPr sz="2400">
                <a:solidFill>
                  <a:schemeClr val="tx1"/>
                </a:solidFill>
                <a:latin typeface="Rockwell" charset="0"/>
                <a:ea typeface="ＭＳ Ｐゴシック" charset="0"/>
              </a:defRPr>
            </a:lvl9pPr>
          </a:lstStyle>
          <a:p>
            <a:pPr algn="r" eaLnBrk="1" hangingPunct="1"/>
            <a:fld id="{F625FDDD-75EA-8E49-BC62-485AA848F866}" type="slidenum">
              <a:rPr lang="en-GB" sz="1200">
                <a:latin typeface="Calibri" charset="0"/>
              </a:rPr>
              <a:pPr algn="r" eaLnBrk="1" hangingPunct="1"/>
              <a:t>9</a:t>
            </a:fld>
            <a:endParaRPr lang="en-GB" sz="1200">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33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atin typeface="Calibri" charset="0"/>
              </a:rPr>
              <a:t>Main title and body text type levels. Other type styles could be used when appropriate but should all be Gill Sans MT.</a:t>
            </a:r>
          </a:p>
        </p:txBody>
      </p:sp>
      <p:sp>
        <p:nvSpPr>
          <p:cNvPr id="1331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Rockwell" charset="0"/>
                <a:ea typeface="ＭＳ Ｐゴシック" charset="0"/>
                <a:cs typeface="ＭＳ Ｐゴシック" charset="0"/>
              </a:defRPr>
            </a:lvl1pPr>
            <a:lvl2pPr marL="742950" indent="-285750" eaLnBrk="0" hangingPunct="0">
              <a:defRPr sz="2400">
                <a:solidFill>
                  <a:schemeClr val="tx1"/>
                </a:solidFill>
                <a:latin typeface="Rockwell" charset="0"/>
                <a:ea typeface="ＭＳ Ｐゴシック" charset="0"/>
              </a:defRPr>
            </a:lvl2pPr>
            <a:lvl3pPr marL="1143000" indent="-228600" eaLnBrk="0" hangingPunct="0">
              <a:defRPr sz="2400">
                <a:solidFill>
                  <a:schemeClr val="tx1"/>
                </a:solidFill>
                <a:latin typeface="Rockwell" charset="0"/>
                <a:ea typeface="ＭＳ Ｐゴシック" charset="0"/>
              </a:defRPr>
            </a:lvl3pPr>
            <a:lvl4pPr marL="1600200" indent="-228600" eaLnBrk="0" hangingPunct="0">
              <a:defRPr sz="2400">
                <a:solidFill>
                  <a:schemeClr val="tx1"/>
                </a:solidFill>
                <a:latin typeface="Rockwell" charset="0"/>
                <a:ea typeface="ＭＳ Ｐゴシック" charset="0"/>
              </a:defRPr>
            </a:lvl4pPr>
            <a:lvl5pPr marL="2057400" indent="-228600" eaLnBrk="0" hangingPunct="0">
              <a:defRPr sz="2400">
                <a:solidFill>
                  <a:schemeClr val="tx1"/>
                </a:solidFill>
                <a:latin typeface="Rockwell" charset="0"/>
                <a:ea typeface="ＭＳ Ｐゴシック" charset="0"/>
              </a:defRPr>
            </a:lvl5pPr>
            <a:lvl6pPr marL="2514600" indent="-228600" eaLnBrk="0" fontAlgn="base" hangingPunct="0">
              <a:spcBef>
                <a:spcPct val="0"/>
              </a:spcBef>
              <a:spcAft>
                <a:spcPct val="0"/>
              </a:spcAft>
              <a:defRPr sz="2400">
                <a:solidFill>
                  <a:schemeClr val="tx1"/>
                </a:solidFill>
                <a:latin typeface="Rockwell" charset="0"/>
                <a:ea typeface="ＭＳ Ｐゴシック" charset="0"/>
              </a:defRPr>
            </a:lvl6pPr>
            <a:lvl7pPr marL="2971800" indent="-228600" eaLnBrk="0" fontAlgn="base" hangingPunct="0">
              <a:spcBef>
                <a:spcPct val="0"/>
              </a:spcBef>
              <a:spcAft>
                <a:spcPct val="0"/>
              </a:spcAft>
              <a:defRPr sz="2400">
                <a:solidFill>
                  <a:schemeClr val="tx1"/>
                </a:solidFill>
                <a:latin typeface="Rockwell" charset="0"/>
                <a:ea typeface="ＭＳ Ｐゴシック" charset="0"/>
              </a:defRPr>
            </a:lvl7pPr>
            <a:lvl8pPr marL="3429000" indent="-228600" eaLnBrk="0" fontAlgn="base" hangingPunct="0">
              <a:spcBef>
                <a:spcPct val="0"/>
              </a:spcBef>
              <a:spcAft>
                <a:spcPct val="0"/>
              </a:spcAft>
              <a:defRPr sz="2400">
                <a:solidFill>
                  <a:schemeClr val="tx1"/>
                </a:solidFill>
                <a:latin typeface="Rockwell" charset="0"/>
                <a:ea typeface="ＭＳ Ｐゴシック" charset="0"/>
              </a:defRPr>
            </a:lvl8pPr>
            <a:lvl9pPr marL="3886200" indent="-228600" eaLnBrk="0" fontAlgn="base" hangingPunct="0">
              <a:spcBef>
                <a:spcPct val="0"/>
              </a:spcBef>
              <a:spcAft>
                <a:spcPct val="0"/>
              </a:spcAft>
              <a:defRPr sz="2400">
                <a:solidFill>
                  <a:schemeClr val="tx1"/>
                </a:solidFill>
                <a:latin typeface="Rockwell" charset="0"/>
                <a:ea typeface="ＭＳ Ｐゴシック" charset="0"/>
              </a:defRPr>
            </a:lvl9pPr>
          </a:lstStyle>
          <a:p>
            <a:pPr algn="r" eaLnBrk="1" hangingPunct="1"/>
            <a:fld id="{F625FDDD-75EA-8E49-BC62-485AA848F866}" type="slidenum">
              <a:rPr lang="en-GB" sz="1200">
                <a:latin typeface="Calibri" charset="0"/>
              </a:rPr>
              <a:pPr algn="r" eaLnBrk="1" hangingPunct="1"/>
              <a:t>10</a:t>
            </a:fld>
            <a:endParaRPr lang="en-GB"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Page">
    <p:spTree>
      <p:nvGrpSpPr>
        <p:cNvPr id="1" name=""/>
        <p:cNvGrpSpPr/>
        <p:nvPr/>
      </p:nvGrpSpPr>
      <p:grpSpPr>
        <a:xfrm>
          <a:off x="0" y="0"/>
          <a:ext cx="0" cy="0"/>
          <a:chOff x="0" y="0"/>
          <a:chExt cx="0" cy="0"/>
        </a:xfrm>
      </p:grpSpPr>
      <p:pic>
        <p:nvPicPr>
          <p:cNvPr id="4" name="Picture 3" descr="BrandIDStrip-A-RGB-Land.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681788"/>
            <a:ext cx="9153525"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title"/>
          </p:nvPr>
        </p:nvSpPr>
        <p:spPr/>
        <p:txBody>
          <a:bodyPr/>
          <a:lstStyle/>
          <a:p>
            <a:r>
              <a:rPr lang="en-US" smtClean="0"/>
              <a:t>Click to edit Master title style</a:t>
            </a:r>
            <a:endParaRPr lang="en-US" dirty="0"/>
          </a:p>
        </p:txBody>
      </p:sp>
      <p:sp>
        <p:nvSpPr>
          <p:cNvPr id="8" name="Content Placeholder 7"/>
          <p:cNvSpPr>
            <a:spLocks noGrp="1"/>
          </p:cNvSpPr>
          <p:nvPr>
            <p:ph sz="quarter" idx="10"/>
          </p:nvPr>
        </p:nvSpPr>
        <p:spPr>
          <a:xfrm>
            <a:off x="1045882" y="1576847"/>
            <a:ext cx="6051176" cy="3383616"/>
          </a:xfrm>
        </p:spPr>
        <p:txBody>
          <a:bodyPr/>
          <a:lstStyle>
            <a:lvl9pPr>
              <a:defRPr>
                <a:solidFill>
                  <a:srgbClr val="008C99"/>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2741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ption 1">
    <p:spTree>
      <p:nvGrpSpPr>
        <p:cNvPr id="1" name=""/>
        <p:cNvGrpSpPr/>
        <p:nvPr/>
      </p:nvGrpSpPr>
      <p:grpSpPr>
        <a:xfrm>
          <a:off x="0" y="0"/>
          <a:ext cx="0" cy="0"/>
          <a:chOff x="0" y="0"/>
          <a:chExt cx="0" cy="0"/>
        </a:xfrm>
      </p:grpSpPr>
      <p:pic>
        <p:nvPicPr>
          <p:cNvPr id="2" name="Picture 3" descr="strip.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211388"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8689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ndard Page">
    <p:spTree>
      <p:nvGrpSpPr>
        <p:cNvPr id="1" name=""/>
        <p:cNvGrpSpPr/>
        <p:nvPr/>
      </p:nvGrpSpPr>
      <p:grpSpPr>
        <a:xfrm>
          <a:off x="0" y="0"/>
          <a:ext cx="0" cy="0"/>
          <a:chOff x="0" y="0"/>
          <a:chExt cx="0" cy="0"/>
        </a:xfrm>
      </p:grpSpPr>
      <p:pic>
        <p:nvPicPr>
          <p:cNvPr id="2" name="Picture 3" descr="BrandIDStrip-A-RGB-Land.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681788"/>
            <a:ext cx="9153525"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7056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losing Page">
    <p:spTree>
      <p:nvGrpSpPr>
        <p:cNvPr id="1" name=""/>
        <p:cNvGrpSpPr/>
        <p:nvPr/>
      </p:nvGrpSpPr>
      <p:grpSpPr>
        <a:xfrm>
          <a:off x="0" y="0"/>
          <a:ext cx="0" cy="0"/>
          <a:chOff x="0" y="0"/>
          <a:chExt cx="0" cy="0"/>
        </a:xfrm>
      </p:grpSpPr>
      <p:pic>
        <p:nvPicPr>
          <p:cNvPr id="2" name="Picture 3" descr="BrandIDStrip-A-RGB-Land.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681788"/>
            <a:ext cx="9153525"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62459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0063" y="742950"/>
            <a:ext cx="65976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GB"/>
          </a:p>
        </p:txBody>
      </p:sp>
      <p:sp>
        <p:nvSpPr>
          <p:cNvPr id="1027" name="Text Placeholder 2"/>
          <p:cNvSpPr>
            <a:spLocks noGrp="1"/>
          </p:cNvSpPr>
          <p:nvPr>
            <p:ph type="body" idx="1"/>
          </p:nvPr>
        </p:nvSpPr>
        <p:spPr bwMode="auto">
          <a:xfrm>
            <a:off x="1023938" y="1527175"/>
            <a:ext cx="6073775" cy="451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Lst>
  <p:txStyles>
    <p:titleStyle>
      <a:lvl1pPr algn="l" rtl="0" eaLnBrk="1" fontAlgn="base" hangingPunct="1">
        <a:spcBef>
          <a:spcPct val="0"/>
        </a:spcBef>
        <a:spcAft>
          <a:spcPct val="0"/>
        </a:spcAft>
        <a:defRPr sz="3200" kern="1200">
          <a:solidFill>
            <a:schemeClr val="bg1"/>
          </a:solidFill>
          <a:latin typeface="Gill Sans MT"/>
          <a:ea typeface="ＭＳ Ｐゴシック" charset="0"/>
          <a:cs typeface="Gill Sans MT"/>
        </a:defRPr>
      </a:lvl1pPr>
      <a:lvl2pPr algn="l" rtl="0" eaLnBrk="1" fontAlgn="base" hangingPunct="1">
        <a:spcBef>
          <a:spcPct val="0"/>
        </a:spcBef>
        <a:spcAft>
          <a:spcPct val="0"/>
        </a:spcAft>
        <a:defRPr sz="3200">
          <a:solidFill>
            <a:schemeClr val="bg1"/>
          </a:solidFill>
          <a:latin typeface="Gill Sans MT" charset="0"/>
          <a:ea typeface="ＭＳ Ｐゴシック" charset="0"/>
          <a:cs typeface="Gill Sans MT" pitchFamily="34" charset="0"/>
        </a:defRPr>
      </a:lvl2pPr>
      <a:lvl3pPr algn="l" rtl="0" eaLnBrk="1" fontAlgn="base" hangingPunct="1">
        <a:spcBef>
          <a:spcPct val="0"/>
        </a:spcBef>
        <a:spcAft>
          <a:spcPct val="0"/>
        </a:spcAft>
        <a:defRPr sz="3200">
          <a:solidFill>
            <a:schemeClr val="bg1"/>
          </a:solidFill>
          <a:latin typeface="Gill Sans MT" charset="0"/>
          <a:ea typeface="ＭＳ Ｐゴシック" charset="0"/>
          <a:cs typeface="Gill Sans MT" pitchFamily="34" charset="0"/>
        </a:defRPr>
      </a:lvl3pPr>
      <a:lvl4pPr algn="l" rtl="0" eaLnBrk="1" fontAlgn="base" hangingPunct="1">
        <a:spcBef>
          <a:spcPct val="0"/>
        </a:spcBef>
        <a:spcAft>
          <a:spcPct val="0"/>
        </a:spcAft>
        <a:defRPr sz="3200">
          <a:solidFill>
            <a:schemeClr val="bg1"/>
          </a:solidFill>
          <a:latin typeface="Gill Sans MT" charset="0"/>
          <a:ea typeface="ＭＳ Ｐゴシック" charset="0"/>
          <a:cs typeface="Gill Sans MT" pitchFamily="34" charset="0"/>
        </a:defRPr>
      </a:lvl4pPr>
      <a:lvl5pPr algn="l" rtl="0" eaLnBrk="1" fontAlgn="base" hangingPunct="1">
        <a:spcBef>
          <a:spcPct val="0"/>
        </a:spcBef>
        <a:spcAft>
          <a:spcPct val="0"/>
        </a:spcAft>
        <a:defRPr sz="3200">
          <a:solidFill>
            <a:schemeClr val="bg1"/>
          </a:solidFill>
          <a:latin typeface="Gill Sans MT" charset="0"/>
          <a:ea typeface="ＭＳ Ｐゴシック" charset="0"/>
          <a:cs typeface="Gill Sans MT" pitchFamily="34" charset="0"/>
        </a:defRPr>
      </a:lvl5pPr>
      <a:lvl6pPr marL="457200" algn="l" rtl="0" eaLnBrk="1" fontAlgn="base" hangingPunct="1">
        <a:spcBef>
          <a:spcPct val="0"/>
        </a:spcBef>
        <a:spcAft>
          <a:spcPct val="0"/>
        </a:spcAft>
        <a:defRPr sz="2400">
          <a:solidFill>
            <a:schemeClr val="bg1"/>
          </a:solidFill>
          <a:latin typeface="Gill Sans MT" charset="0"/>
          <a:ea typeface="ＭＳ Ｐゴシック" charset="0"/>
        </a:defRPr>
      </a:lvl6pPr>
      <a:lvl7pPr marL="914400" algn="l" rtl="0" eaLnBrk="1" fontAlgn="base" hangingPunct="1">
        <a:spcBef>
          <a:spcPct val="0"/>
        </a:spcBef>
        <a:spcAft>
          <a:spcPct val="0"/>
        </a:spcAft>
        <a:defRPr sz="2400">
          <a:solidFill>
            <a:schemeClr val="bg1"/>
          </a:solidFill>
          <a:latin typeface="Gill Sans MT" charset="0"/>
          <a:ea typeface="ＭＳ Ｐゴシック" charset="0"/>
        </a:defRPr>
      </a:lvl7pPr>
      <a:lvl8pPr marL="1371600" algn="l" rtl="0" eaLnBrk="1" fontAlgn="base" hangingPunct="1">
        <a:spcBef>
          <a:spcPct val="0"/>
        </a:spcBef>
        <a:spcAft>
          <a:spcPct val="0"/>
        </a:spcAft>
        <a:defRPr sz="2400">
          <a:solidFill>
            <a:schemeClr val="bg1"/>
          </a:solidFill>
          <a:latin typeface="Gill Sans MT" charset="0"/>
          <a:ea typeface="ＭＳ Ｐゴシック" charset="0"/>
        </a:defRPr>
      </a:lvl8pPr>
      <a:lvl9pPr marL="1828800" algn="l" rtl="0" eaLnBrk="1" fontAlgn="base" hangingPunct="1">
        <a:spcBef>
          <a:spcPct val="0"/>
        </a:spcBef>
        <a:spcAft>
          <a:spcPct val="0"/>
        </a:spcAft>
        <a:defRPr sz="2400">
          <a:solidFill>
            <a:schemeClr val="bg1"/>
          </a:solidFill>
          <a:latin typeface="Gill Sans MT" charset="0"/>
          <a:ea typeface="ＭＳ Ｐゴシック" charset="0"/>
        </a:defRPr>
      </a:lvl9pPr>
    </p:titleStyle>
    <p:bodyStyle>
      <a:lvl1pPr marL="342900" indent="-342900" algn="l" rtl="0" eaLnBrk="1" fontAlgn="base" hangingPunct="1">
        <a:spcBef>
          <a:spcPts val="2000"/>
        </a:spcBef>
        <a:spcAft>
          <a:spcPct val="0"/>
        </a:spcAft>
        <a:buClr>
          <a:schemeClr val="bg1"/>
        </a:buClr>
        <a:buSzPct val="75000"/>
        <a:defRPr sz="2800" kern="1200">
          <a:solidFill>
            <a:schemeClr val="tx1"/>
          </a:solidFill>
          <a:latin typeface="Gill Sans MT"/>
          <a:ea typeface="ＭＳ Ｐゴシック" charset="0"/>
          <a:cs typeface="Gill Sans MT"/>
        </a:defRPr>
      </a:lvl1pPr>
      <a:lvl2pPr marL="457200" indent="-228600" algn="l" rtl="0" eaLnBrk="1" fontAlgn="base" hangingPunct="1">
        <a:spcBef>
          <a:spcPts val="600"/>
        </a:spcBef>
        <a:spcAft>
          <a:spcPct val="0"/>
        </a:spcAft>
        <a:buClr>
          <a:schemeClr val="bg1"/>
        </a:buClr>
        <a:buSzPct val="75000"/>
        <a:buFont typeface="Wingdings" charset="0"/>
        <a:buChar char="n"/>
        <a:defRPr sz="2400" kern="1200">
          <a:solidFill>
            <a:schemeClr val="tx1"/>
          </a:solidFill>
          <a:latin typeface="Gill Sans MT"/>
          <a:ea typeface="ＭＳ Ｐゴシック" charset="0"/>
          <a:cs typeface="Gill Sans MT"/>
        </a:defRPr>
      </a:lvl2pPr>
      <a:lvl3pPr marL="457200" indent="457200" algn="l" rtl="0" eaLnBrk="1" fontAlgn="base" hangingPunct="1">
        <a:spcBef>
          <a:spcPts val="600"/>
        </a:spcBef>
        <a:spcAft>
          <a:spcPct val="0"/>
        </a:spcAft>
        <a:buClr>
          <a:schemeClr val="bg1"/>
        </a:buClr>
        <a:buSzPct val="75000"/>
        <a:defRPr sz="2000" kern="1200">
          <a:solidFill>
            <a:srgbClr val="008C99"/>
          </a:solidFill>
          <a:latin typeface="Gill Sans MT"/>
          <a:ea typeface="ＭＳ Ｐゴシック" charset="0"/>
          <a:cs typeface="Gill Sans MT"/>
        </a:defRPr>
      </a:lvl3pPr>
      <a:lvl4pPr marL="914400" indent="-228600" algn="l" rtl="0" eaLnBrk="1" fontAlgn="base" hangingPunct="1">
        <a:spcBef>
          <a:spcPts val="600"/>
        </a:spcBef>
        <a:spcAft>
          <a:spcPct val="0"/>
        </a:spcAft>
        <a:buClr>
          <a:schemeClr val="bg1"/>
        </a:buClr>
        <a:buSzPct val="75000"/>
        <a:buFont typeface="Wingdings" charset="0"/>
        <a:buChar char="n"/>
        <a:defRPr kern="1200">
          <a:solidFill>
            <a:srgbClr val="000000"/>
          </a:solidFill>
          <a:latin typeface="Gill Sans MT"/>
          <a:ea typeface="ＭＳ Ｐゴシック" charset="0"/>
          <a:cs typeface="Gill Sans MT"/>
        </a:defRPr>
      </a:lvl4pPr>
      <a:lvl5pPr marL="914400" indent="914400" algn="l" rtl="0" eaLnBrk="1" fontAlgn="base" hangingPunct="1">
        <a:spcBef>
          <a:spcPts val="600"/>
        </a:spcBef>
        <a:spcAft>
          <a:spcPct val="0"/>
        </a:spcAft>
        <a:buClr>
          <a:schemeClr val="bg1"/>
        </a:buClr>
        <a:buSzPct val="75000"/>
        <a:defRPr kern="1200">
          <a:solidFill>
            <a:srgbClr val="008C99"/>
          </a:solidFill>
          <a:latin typeface="Gill Sans MT"/>
          <a:ea typeface="ＭＳ Ｐゴシック" charset="0"/>
          <a:cs typeface="Gill Sans MT"/>
        </a:defRPr>
      </a:lvl5pPr>
      <a:lvl6pPr marL="1377950" indent="-228600" algn="l" defTabSz="914400" rtl="0" eaLnBrk="1" latinLnBrk="0" hangingPunct="1">
        <a:spcBef>
          <a:spcPct val="20000"/>
        </a:spcBef>
        <a:buClr>
          <a:schemeClr val="bg1"/>
        </a:buClr>
        <a:buSzPct val="75000"/>
        <a:buFont typeface="Wingdings" pitchFamily="2" charset="2"/>
        <a:buChar char=""/>
        <a:defRPr lang="en-US" sz="900" kern="1200" dirty="0" smtClean="0">
          <a:solidFill>
            <a:schemeClr val="tx1">
              <a:lumMod val="65000"/>
              <a:lumOff val="35000"/>
            </a:schemeClr>
          </a:solidFill>
          <a:latin typeface="Gill Sans MT"/>
          <a:ea typeface="+mn-ea"/>
          <a:cs typeface="Gill Sans MT"/>
        </a:defRPr>
      </a:lvl6pPr>
      <a:lvl7pPr marL="1374775" indent="0" algn="l" defTabSz="914400" rtl="0" eaLnBrk="1" latinLnBrk="0" hangingPunct="1">
        <a:spcBef>
          <a:spcPct val="20000"/>
        </a:spcBef>
        <a:buClr>
          <a:schemeClr val="bg1"/>
        </a:buClr>
        <a:buSzPct val="75000"/>
        <a:buFontTx/>
        <a:buNone/>
        <a:defRPr lang="en-US" sz="900" kern="1200" baseline="0" dirty="0" smtClean="0">
          <a:solidFill>
            <a:srgbClr val="008C99"/>
          </a:solidFill>
          <a:latin typeface="Gill Sans MT"/>
          <a:ea typeface="+mn-ea"/>
          <a:cs typeface="Gill Sans MT"/>
        </a:defRPr>
      </a:lvl7pPr>
      <a:lvl8pPr marL="1601788" indent="0" algn="l" defTabSz="914400" rtl="0" eaLnBrk="1" latinLnBrk="0" hangingPunct="1">
        <a:spcBef>
          <a:spcPct val="20000"/>
        </a:spcBef>
        <a:buClr>
          <a:schemeClr val="bg1"/>
        </a:buClr>
        <a:buSzPct val="75000"/>
        <a:buFont typeface="Wingdings" pitchFamily="2" charset="2"/>
        <a:buNone/>
        <a:defRPr lang="en-US" sz="900" kern="1200" baseline="0" dirty="0" smtClean="0">
          <a:solidFill>
            <a:schemeClr val="tx1">
              <a:lumMod val="65000"/>
              <a:lumOff val="35000"/>
            </a:schemeClr>
          </a:solidFill>
          <a:latin typeface="Gill Sans MT"/>
          <a:ea typeface="+mn-ea"/>
          <a:cs typeface="Gill Sans MT"/>
        </a:defRPr>
      </a:lvl8pPr>
      <a:lvl9pPr marL="1828800" indent="0" algn="l" defTabSz="914400" rtl="0" eaLnBrk="1" latinLnBrk="0" hangingPunct="1">
        <a:spcBef>
          <a:spcPct val="20000"/>
        </a:spcBef>
        <a:buClr>
          <a:schemeClr val="bg1"/>
        </a:buClr>
        <a:buSzPct val="75000"/>
        <a:buFont typeface="Wingdings" pitchFamily="2" charset="2"/>
        <a:buNone/>
        <a:defRPr lang="en-US" sz="900" i="1" kern="1200" baseline="0" dirty="0">
          <a:solidFill>
            <a:srgbClr val="008C99"/>
          </a:solidFill>
          <a:latin typeface="Gill Sans MT"/>
          <a:ea typeface="+mn-ea"/>
          <a:cs typeface="Gill Sans MT"/>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8" Type="http://schemas.openxmlformats.org/officeDocument/2006/relationships/hyperlink" Target="https://mobile.twitter.com/@ACSLLP" TargetMode="External"/><Relationship Id="rId3" Type="http://schemas.openxmlformats.org/officeDocument/2006/relationships/hyperlink" Target="mailto:sarah.patrice@anthonycollins.com" TargetMode="External"/><Relationship Id="rId7" Type="http://schemas.openxmlformats.org/officeDocument/2006/relationships/hyperlink" Target="http://newsroom.anthonycollins.com/subscribe" TargetMode="External"/><Relationship Id="rId2" Type="http://schemas.openxmlformats.org/officeDocument/2006/relationships/notesSlide" Target="../notesSlides/notesSlide26.xml"/><Relationship Id="rId1" Type="http://schemas.openxmlformats.org/officeDocument/2006/relationships/slideLayout" Target="../slideLayouts/slideLayout4.xml"/><Relationship Id="rId6" Type="http://schemas.openxmlformats.org/officeDocument/2006/relationships/hyperlink" Target="http://newsroom.anthonycollins.com/" TargetMode="External"/><Relationship Id="rId5" Type="http://schemas.openxmlformats.org/officeDocument/2006/relationships/image" Target="../media/image3.emf"/><Relationship Id="rId4" Type="http://schemas.openxmlformats.org/officeDocument/2006/relationships/hyperlink" Target="mailto:dominic.curran@anthonycollins.com" TargetMode="External"/><Relationship Id="rId9" Type="http://schemas.openxmlformats.org/officeDocument/2006/relationships/hyperlink" Target="https://www.linkedin.com/company/anthony-collins-solicitors-llp"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locality.org.uk/our-work/assets/"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locality.org.uk/wp-content/uploads/TUPE-guidance.pdf" TargetMode="External"/><Relationship Id="rId4" Type="http://schemas.openxmlformats.org/officeDocument/2006/relationships/hyperlink" Target="http://locality.org.uk/resources/asset-transfer-legal-toolki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Placeholder 1"/>
          <p:cNvSpPr txBox="1">
            <a:spLocks/>
          </p:cNvSpPr>
          <p:nvPr/>
        </p:nvSpPr>
        <p:spPr bwMode="auto">
          <a:xfrm>
            <a:off x="3609975" y="5438775"/>
            <a:ext cx="49307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Rockwell" charset="0"/>
                <a:ea typeface="ＭＳ Ｐゴシック" charset="0"/>
                <a:cs typeface="ＭＳ Ｐゴシック" charset="0"/>
              </a:defRPr>
            </a:lvl1pPr>
            <a:lvl2pPr marL="742950" indent="-285750" eaLnBrk="0" hangingPunct="0">
              <a:defRPr sz="2400">
                <a:solidFill>
                  <a:schemeClr val="tx1"/>
                </a:solidFill>
                <a:latin typeface="Rockwell" charset="0"/>
                <a:ea typeface="ＭＳ Ｐゴシック" charset="0"/>
              </a:defRPr>
            </a:lvl2pPr>
            <a:lvl3pPr marL="1143000" indent="-228600" eaLnBrk="0" hangingPunct="0">
              <a:defRPr sz="2400">
                <a:solidFill>
                  <a:schemeClr val="tx1"/>
                </a:solidFill>
                <a:latin typeface="Rockwell" charset="0"/>
                <a:ea typeface="ＭＳ Ｐゴシック" charset="0"/>
              </a:defRPr>
            </a:lvl3pPr>
            <a:lvl4pPr marL="1600200" indent="-228600" eaLnBrk="0" hangingPunct="0">
              <a:defRPr sz="2400">
                <a:solidFill>
                  <a:schemeClr val="tx1"/>
                </a:solidFill>
                <a:latin typeface="Rockwell" charset="0"/>
                <a:ea typeface="ＭＳ Ｐゴシック" charset="0"/>
              </a:defRPr>
            </a:lvl4pPr>
            <a:lvl5pPr marL="2057400" indent="-228600" eaLnBrk="0" hangingPunct="0">
              <a:defRPr sz="2400">
                <a:solidFill>
                  <a:schemeClr val="tx1"/>
                </a:solidFill>
                <a:latin typeface="Rockwell" charset="0"/>
                <a:ea typeface="ＭＳ Ｐゴシック" charset="0"/>
              </a:defRPr>
            </a:lvl5pPr>
            <a:lvl6pPr marL="2514600" indent="-228600" eaLnBrk="0" fontAlgn="base" hangingPunct="0">
              <a:spcBef>
                <a:spcPct val="0"/>
              </a:spcBef>
              <a:spcAft>
                <a:spcPct val="0"/>
              </a:spcAft>
              <a:defRPr sz="2400">
                <a:solidFill>
                  <a:schemeClr val="tx1"/>
                </a:solidFill>
                <a:latin typeface="Rockwell" charset="0"/>
                <a:ea typeface="ＭＳ Ｐゴシック" charset="0"/>
              </a:defRPr>
            </a:lvl6pPr>
            <a:lvl7pPr marL="2971800" indent="-228600" eaLnBrk="0" fontAlgn="base" hangingPunct="0">
              <a:spcBef>
                <a:spcPct val="0"/>
              </a:spcBef>
              <a:spcAft>
                <a:spcPct val="0"/>
              </a:spcAft>
              <a:defRPr sz="2400">
                <a:solidFill>
                  <a:schemeClr val="tx1"/>
                </a:solidFill>
                <a:latin typeface="Rockwell" charset="0"/>
                <a:ea typeface="ＭＳ Ｐゴシック" charset="0"/>
              </a:defRPr>
            </a:lvl7pPr>
            <a:lvl8pPr marL="3429000" indent="-228600" eaLnBrk="0" fontAlgn="base" hangingPunct="0">
              <a:spcBef>
                <a:spcPct val="0"/>
              </a:spcBef>
              <a:spcAft>
                <a:spcPct val="0"/>
              </a:spcAft>
              <a:defRPr sz="2400">
                <a:solidFill>
                  <a:schemeClr val="tx1"/>
                </a:solidFill>
                <a:latin typeface="Rockwell" charset="0"/>
                <a:ea typeface="ＭＳ Ｐゴシック" charset="0"/>
              </a:defRPr>
            </a:lvl8pPr>
            <a:lvl9pPr marL="3886200" indent="-228600" eaLnBrk="0" fontAlgn="base" hangingPunct="0">
              <a:spcBef>
                <a:spcPct val="0"/>
              </a:spcBef>
              <a:spcAft>
                <a:spcPct val="0"/>
              </a:spcAft>
              <a:defRPr sz="2400">
                <a:solidFill>
                  <a:schemeClr val="tx1"/>
                </a:solidFill>
                <a:latin typeface="Rockwell" charset="0"/>
                <a:ea typeface="ＭＳ Ｐゴシック" charset="0"/>
              </a:defRPr>
            </a:lvl9pPr>
          </a:lstStyle>
          <a:p>
            <a:pPr algn="r" eaLnBrk="1" hangingPunct="1"/>
            <a:r>
              <a:rPr lang="en-GB" sz="1800" dirty="0" smtClean="0">
                <a:solidFill>
                  <a:schemeClr val="bg1"/>
                </a:solidFill>
                <a:latin typeface="Gill Sans MT" charset="0"/>
                <a:cs typeface="Gill Sans MT" charset="0"/>
              </a:rPr>
              <a:t>Community Asset Transfers – key aspects</a:t>
            </a:r>
            <a:r>
              <a:rPr lang="en-GB" sz="1800" dirty="0">
                <a:solidFill>
                  <a:schemeClr val="bg1"/>
                </a:solidFill>
                <a:latin typeface="Gill Sans MT" charset="0"/>
                <a:cs typeface="Gill Sans MT" charset="0"/>
              </a:rPr>
              <a:t/>
            </a:r>
            <a:br>
              <a:rPr lang="en-GB" sz="1800" dirty="0">
                <a:solidFill>
                  <a:schemeClr val="bg1"/>
                </a:solidFill>
                <a:latin typeface="Gill Sans MT" charset="0"/>
                <a:cs typeface="Gill Sans MT" charset="0"/>
              </a:rPr>
            </a:br>
            <a:endParaRPr lang="en-GB" sz="1800" dirty="0">
              <a:solidFill>
                <a:schemeClr val="bg1"/>
              </a:solidFill>
              <a:latin typeface="Gill Sans MT" charset="0"/>
              <a:cs typeface="Gill Sans MT" charset="0"/>
            </a:endParaRPr>
          </a:p>
        </p:txBody>
      </p:sp>
      <p:sp>
        <p:nvSpPr>
          <p:cNvPr id="8194" name="Title Placeholder 1"/>
          <p:cNvSpPr txBox="1">
            <a:spLocks/>
          </p:cNvSpPr>
          <p:nvPr/>
        </p:nvSpPr>
        <p:spPr bwMode="auto">
          <a:xfrm>
            <a:off x="4340225" y="5797550"/>
            <a:ext cx="4191000"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Rockwell" charset="0"/>
                <a:ea typeface="ＭＳ Ｐゴシック" charset="0"/>
                <a:cs typeface="ＭＳ Ｐゴシック" charset="0"/>
              </a:defRPr>
            </a:lvl1pPr>
            <a:lvl2pPr marL="742950" indent="-285750" eaLnBrk="0" hangingPunct="0">
              <a:defRPr sz="2400">
                <a:solidFill>
                  <a:schemeClr val="tx1"/>
                </a:solidFill>
                <a:latin typeface="Rockwell" charset="0"/>
                <a:ea typeface="ＭＳ Ｐゴシック" charset="0"/>
              </a:defRPr>
            </a:lvl2pPr>
            <a:lvl3pPr marL="1143000" indent="-228600" eaLnBrk="0" hangingPunct="0">
              <a:defRPr sz="2400">
                <a:solidFill>
                  <a:schemeClr val="tx1"/>
                </a:solidFill>
                <a:latin typeface="Rockwell" charset="0"/>
                <a:ea typeface="ＭＳ Ｐゴシック" charset="0"/>
              </a:defRPr>
            </a:lvl3pPr>
            <a:lvl4pPr marL="1600200" indent="-228600" eaLnBrk="0" hangingPunct="0">
              <a:defRPr sz="2400">
                <a:solidFill>
                  <a:schemeClr val="tx1"/>
                </a:solidFill>
                <a:latin typeface="Rockwell" charset="0"/>
                <a:ea typeface="ＭＳ Ｐゴシック" charset="0"/>
              </a:defRPr>
            </a:lvl4pPr>
            <a:lvl5pPr marL="2057400" indent="-228600" eaLnBrk="0" hangingPunct="0">
              <a:defRPr sz="2400">
                <a:solidFill>
                  <a:schemeClr val="tx1"/>
                </a:solidFill>
                <a:latin typeface="Rockwell" charset="0"/>
                <a:ea typeface="ＭＳ Ｐゴシック" charset="0"/>
              </a:defRPr>
            </a:lvl5pPr>
            <a:lvl6pPr marL="2514600" indent="-228600" eaLnBrk="0" fontAlgn="base" hangingPunct="0">
              <a:spcBef>
                <a:spcPct val="0"/>
              </a:spcBef>
              <a:spcAft>
                <a:spcPct val="0"/>
              </a:spcAft>
              <a:defRPr sz="2400">
                <a:solidFill>
                  <a:schemeClr val="tx1"/>
                </a:solidFill>
                <a:latin typeface="Rockwell" charset="0"/>
                <a:ea typeface="ＭＳ Ｐゴシック" charset="0"/>
              </a:defRPr>
            </a:lvl6pPr>
            <a:lvl7pPr marL="2971800" indent="-228600" eaLnBrk="0" fontAlgn="base" hangingPunct="0">
              <a:spcBef>
                <a:spcPct val="0"/>
              </a:spcBef>
              <a:spcAft>
                <a:spcPct val="0"/>
              </a:spcAft>
              <a:defRPr sz="2400">
                <a:solidFill>
                  <a:schemeClr val="tx1"/>
                </a:solidFill>
                <a:latin typeface="Rockwell" charset="0"/>
                <a:ea typeface="ＭＳ Ｐゴシック" charset="0"/>
              </a:defRPr>
            </a:lvl7pPr>
            <a:lvl8pPr marL="3429000" indent="-228600" eaLnBrk="0" fontAlgn="base" hangingPunct="0">
              <a:spcBef>
                <a:spcPct val="0"/>
              </a:spcBef>
              <a:spcAft>
                <a:spcPct val="0"/>
              </a:spcAft>
              <a:defRPr sz="2400">
                <a:solidFill>
                  <a:schemeClr val="tx1"/>
                </a:solidFill>
                <a:latin typeface="Rockwell" charset="0"/>
                <a:ea typeface="ＭＳ Ｐゴシック" charset="0"/>
              </a:defRPr>
            </a:lvl8pPr>
            <a:lvl9pPr marL="3886200" indent="-228600" eaLnBrk="0" fontAlgn="base" hangingPunct="0">
              <a:spcBef>
                <a:spcPct val="0"/>
              </a:spcBef>
              <a:spcAft>
                <a:spcPct val="0"/>
              </a:spcAft>
              <a:defRPr sz="2400">
                <a:solidFill>
                  <a:schemeClr val="tx1"/>
                </a:solidFill>
                <a:latin typeface="Rockwell" charset="0"/>
                <a:ea typeface="ＭＳ Ｐゴシック" charset="0"/>
              </a:defRPr>
            </a:lvl9pPr>
          </a:lstStyle>
          <a:p>
            <a:pPr algn="r" eaLnBrk="1" hangingPunct="1"/>
            <a:r>
              <a:rPr lang="en-GB" sz="1800" dirty="0" smtClean="0">
                <a:solidFill>
                  <a:schemeClr val="bg1"/>
                </a:solidFill>
                <a:latin typeface="Gill Sans MT" charset="0"/>
                <a:cs typeface="Gill Sans MT" charset="0"/>
              </a:rPr>
              <a:t>Sarah Patrice &amp; Dominic Curran</a:t>
            </a:r>
            <a:endParaRPr lang="en-GB" sz="1800" dirty="0">
              <a:solidFill>
                <a:schemeClr val="bg1"/>
              </a:solidFill>
              <a:latin typeface="Gill Sans MT" charset="0"/>
              <a:cs typeface="Gill Sans MT" charset="0"/>
            </a:endParaRPr>
          </a:p>
        </p:txBody>
      </p:sp>
      <p:sp>
        <p:nvSpPr>
          <p:cNvPr id="8195" name="Title Placeholder 1"/>
          <p:cNvSpPr txBox="1">
            <a:spLocks/>
          </p:cNvSpPr>
          <p:nvPr/>
        </p:nvSpPr>
        <p:spPr bwMode="auto">
          <a:xfrm>
            <a:off x="4349750" y="6184900"/>
            <a:ext cx="4191000"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Rockwell" charset="0"/>
                <a:ea typeface="ＭＳ Ｐゴシック" charset="0"/>
                <a:cs typeface="ＭＳ Ｐゴシック" charset="0"/>
              </a:defRPr>
            </a:lvl1pPr>
            <a:lvl2pPr marL="742950" indent="-285750" eaLnBrk="0" hangingPunct="0">
              <a:defRPr sz="2400">
                <a:solidFill>
                  <a:schemeClr val="tx1"/>
                </a:solidFill>
                <a:latin typeface="Rockwell" charset="0"/>
                <a:ea typeface="ＭＳ Ｐゴシック" charset="0"/>
              </a:defRPr>
            </a:lvl2pPr>
            <a:lvl3pPr marL="1143000" indent="-228600" eaLnBrk="0" hangingPunct="0">
              <a:defRPr sz="2400">
                <a:solidFill>
                  <a:schemeClr val="tx1"/>
                </a:solidFill>
                <a:latin typeface="Rockwell" charset="0"/>
                <a:ea typeface="ＭＳ Ｐゴシック" charset="0"/>
              </a:defRPr>
            </a:lvl3pPr>
            <a:lvl4pPr marL="1600200" indent="-228600" eaLnBrk="0" hangingPunct="0">
              <a:defRPr sz="2400">
                <a:solidFill>
                  <a:schemeClr val="tx1"/>
                </a:solidFill>
                <a:latin typeface="Rockwell" charset="0"/>
                <a:ea typeface="ＭＳ Ｐゴシック" charset="0"/>
              </a:defRPr>
            </a:lvl4pPr>
            <a:lvl5pPr marL="2057400" indent="-228600" eaLnBrk="0" hangingPunct="0">
              <a:defRPr sz="2400">
                <a:solidFill>
                  <a:schemeClr val="tx1"/>
                </a:solidFill>
                <a:latin typeface="Rockwell" charset="0"/>
                <a:ea typeface="ＭＳ Ｐゴシック" charset="0"/>
              </a:defRPr>
            </a:lvl5pPr>
            <a:lvl6pPr marL="2514600" indent="-228600" eaLnBrk="0" fontAlgn="base" hangingPunct="0">
              <a:spcBef>
                <a:spcPct val="0"/>
              </a:spcBef>
              <a:spcAft>
                <a:spcPct val="0"/>
              </a:spcAft>
              <a:defRPr sz="2400">
                <a:solidFill>
                  <a:schemeClr val="tx1"/>
                </a:solidFill>
                <a:latin typeface="Rockwell" charset="0"/>
                <a:ea typeface="ＭＳ Ｐゴシック" charset="0"/>
              </a:defRPr>
            </a:lvl6pPr>
            <a:lvl7pPr marL="2971800" indent="-228600" eaLnBrk="0" fontAlgn="base" hangingPunct="0">
              <a:spcBef>
                <a:spcPct val="0"/>
              </a:spcBef>
              <a:spcAft>
                <a:spcPct val="0"/>
              </a:spcAft>
              <a:defRPr sz="2400">
                <a:solidFill>
                  <a:schemeClr val="tx1"/>
                </a:solidFill>
                <a:latin typeface="Rockwell" charset="0"/>
                <a:ea typeface="ＭＳ Ｐゴシック" charset="0"/>
              </a:defRPr>
            </a:lvl7pPr>
            <a:lvl8pPr marL="3429000" indent="-228600" eaLnBrk="0" fontAlgn="base" hangingPunct="0">
              <a:spcBef>
                <a:spcPct val="0"/>
              </a:spcBef>
              <a:spcAft>
                <a:spcPct val="0"/>
              </a:spcAft>
              <a:defRPr sz="2400">
                <a:solidFill>
                  <a:schemeClr val="tx1"/>
                </a:solidFill>
                <a:latin typeface="Rockwell" charset="0"/>
                <a:ea typeface="ＭＳ Ｐゴシック" charset="0"/>
              </a:defRPr>
            </a:lvl8pPr>
            <a:lvl9pPr marL="3886200" indent="-228600" eaLnBrk="0" fontAlgn="base" hangingPunct="0">
              <a:spcBef>
                <a:spcPct val="0"/>
              </a:spcBef>
              <a:spcAft>
                <a:spcPct val="0"/>
              </a:spcAft>
              <a:defRPr sz="2400">
                <a:solidFill>
                  <a:schemeClr val="tx1"/>
                </a:solidFill>
                <a:latin typeface="Rockwell" charset="0"/>
                <a:ea typeface="ＭＳ Ｐゴシック" charset="0"/>
              </a:defRPr>
            </a:lvl9pPr>
          </a:lstStyle>
          <a:p>
            <a:pPr algn="r" eaLnBrk="1" hangingPunct="1"/>
            <a:r>
              <a:rPr lang="en-GB" sz="1600" dirty="0" smtClean="0">
                <a:latin typeface="Gill Sans MT" charset="0"/>
                <a:cs typeface="Gill Sans MT" charset="0"/>
              </a:rPr>
              <a:t>14</a:t>
            </a:r>
            <a:r>
              <a:rPr lang="en-GB" sz="1600" baseline="30000" dirty="0" smtClean="0">
                <a:latin typeface="Gill Sans MT" charset="0"/>
                <a:cs typeface="Gill Sans MT" charset="0"/>
              </a:rPr>
              <a:t>th</a:t>
            </a:r>
            <a:r>
              <a:rPr lang="en-GB" sz="1600" dirty="0" smtClean="0">
                <a:latin typeface="Gill Sans MT" charset="0"/>
                <a:cs typeface="Gill Sans MT" charset="0"/>
              </a:rPr>
              <a:t> January 2016</a:t>
            </a:r>
            <a:endParaRPr lang="en-GB" sz="1600" dirty="0">
              <a:latin typeface="Gill Sans MT" charset="0"/>
              <a:cs typeface="Gill Sans MT" charset="0"/>
            </a:endParaRPr>
          </a:p>
        </p:txBody>
      </p:sp>
      <p:pic>
        <p:nvPicPr>
          <p:cNvPr id="8196" name="Picture 2" descr="AnthonyCollins-FullColour-RGB.eps"/>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609975" y="2876550"/>
            <a:ext cx="489902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Placeholder 1"/>
          <p:cNvSpPr>
            <a:spLocks noGrp="1"/>
          </p:cNvSpPr>
          <p:nvPr>
            <p:ph type="title" idx="4294967295"/>
          </p:nvPr>
        </p:nvSpPr>
        <p:spPr>
          <a:xfrm>
            <a:off x="376238" y="698746"/>
            <a:ext cx="8172958" cy="531813"/>
          </a:xfrm>
          <a:noFill/>
        </p:spPr>
        <p:txBody>
          <a:bodyPr/>
          <a:lstStyle/>
          <a:p>
            <a:r>
              <a:rPr lang="en-GB" dirty="0" smtClean="0">
                <a:latin typeface="Gill Sans MT" charset="0"/>
              </a:rPr>
              <a:t>The </a:t>
            </a:r>
            <a:r>
              <a:rPr lang="en-GB" dirty="0">
                <a:latin typeface="Gill Sans MT" charset="0"/>
              </a:rPr>
              <a:t>r</a:t>
            </a:r>
            <a:r>
              <a:rPr lang="en-GB" dirty="0" smtClean="0">
                <a:latin typeface="Gill Sans MT" charset="0"/>
              </a:rPr>
              <a:t>ecipient organisation</a:t>
            </a:r>
            <a:endParaRPr lang="en-GB" dirty="0">
              <a:latin typeface="Gill Sans MT" charset="0"/>
            </a:endParaRPr>
          </a:p>
        </p:txBody>
      </p:sp>
      <p:sp>
        <p:nvSpPr>
          <p:cNvPr id="12291" name="Text Placeholder 2"/>
          <p:cNvSpPr>
            <a:spLocks noGrp="1"/>
          </p:cNvSpPr>
          <p:nvPr>
            <p:ph type="body" idx="4294967295"/>
          </p:nvPr>
        </p:nvSpPr>
        <p:spPr>
          <a:xfrm>
            <a:off x="523783" y="1527175"/>
            <a:ext cx="7634795" cy="4511675"/>
          </a:xfrm>
        </p:spPr>
        <p:txBody>
          <a:bodyPr/>
          <a:lstStyle/>
          <a:p>
            <a:pPr lvl="1">
              <a:buFont typeface="Wingdings" pitchFamily="2" charset="2"/>
              <a:buChar char="§"/>
            </a:pPr>
            <a:r>
              <a:rPr lang="en-GB" altLang="en-US" dirty="0" smtClean="0"/>
              <a:t>Governance issues</a:t>
            </a:r>
          </a:p>
          <a:p>
            <a:pPr lvl="2">
              <a:buFont typeface="Wingdings" pitchFamily="2" charset="2"/>
              <a:buChar char="§"/>
            </a:pPr>
            <a:r>
              <a:rPr lang="en-GB" altLang="en-US" dirty="0" smtClean="0"/>
              <a:t>Unincorporated organisation?</a:t>
            </a:r>
          </a:p>
          <a:p>
            <a:pPr lvl="2">
              <a:buFont typeface="Wingdings" pitchFamily="2" charset="2"/>
              <a:buChar char="§"/>
            </a:pPr>
            <a:r>
              <a:rPr lang="en-GB" altLang="en-US" dirty="0" smtClean="0"/>
              <a:t>Legal entity?</a:t>
            </a:r>
          </a:p>
          <a:p>
            <a:pPr lvl="2">
              <a:buFont typeface="Wingdings" pitchFamily="2" charset="2"/>
              <a:buChar char="§"/>
            </a:pPr>
            <a:r>
              <a:rPr lang="en-GB" altLang="en-US" dirty="0" smtClean="0"/>
              <a:t>Asset locked?</a:t>
            </a:r>
            <a:endParaRPr lang="en-GB" altLang="en-US" dirty="0"/>
          </a:p>
          <a:p>
            <a:pPr lvl="1">
              <a:buFont typeface="Wingdings" pitchFamily="2" charset="2"/>
              <a:buChar char="§"/>
            </a:pPr>
            <a:r>
              <a:rPr lang="en-GB" altLang="en-US" dirty="0"/>
              <a:t>Council </a:t>
            </a:r>
            <a:r>
              <a:rPr lang="en-GB" altLang="en-US" dirty="0" smtClean="0"/>
              <a:t>involvement?</a:t>
            </a:r>
            <a:endParaRPr lang="en-GB" altLang="en-US" dirty="0"/>
          </a:p>
          <a:p>
            <a:pPr marL="228600" lvl="1" indent="0">
              <a:buNone/>
            </a:pPr>
            <a:endParaRPr lang="en-GB" altLang="en-US" dirty="0" smtClean="0"/>
          </a:p>
          <a:p>
            <a:pPr marL="228600" lvl="1" indent="0">
              <a:buNone/>
            </a:pPr>
            <a:r>
              <a:rPr lang="en-GB" altLang="en-US" dirty="0" smtClean="0"/>
              <a:t>What </a:t>
            </a:r>
            <a:r>
              <a:rPr lang="en-GB" altLang="en-US" dirty="0"/>
              <a:t>if there isn’t one?</a:t>
            </a:r>
          </a:p>
        </p:txBody>
      </p:sp>
    </p:spTree>
    <p:extLst>
      <p:ext uri="{BB962C8B-B14F-4D97-AF65-F5344CB8AC3E}">
        <p14:creationId xmlns:p14="http://schemas.microsoft.com/office/powerpoint/2010/main" val="539406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Placeholder 1"/>
          <p:cNvSpPr>
            <a:spLocks noGrp="1"/>
          </p:cNvSpPr>
          <p:nvPr>
            <p:ph type="title" idx="4294967295"/>
          </p:nvPr>
        </p:nvSpPr>
        <p:spPr>
          <a:xfrm>
            <a:off x="376238" y="698746"/>
            <a:ext cx="8172958" cy="531813"/>
          </a:xfrm>
          <a:noFill/>
        </p:spPr>
        <p:txBody>
          <a:bodyPr/>
          <a:lstStyle/>
          <a:p>
            <a:r>
              <a:rPr lang="en-GB" altLang="en-US" dirty="0" smtClean="0"/>
              <a:t>Legal Structure</a:t>
            </a:r>
            <a:endParaRPr lang="en-GB" altLang="en-US" dirty="0"/>
          </a:p>
        </p:txBody>
      </p:sp>
      <p:sp>
        <p:nvSpPr>
          <p:cNvPr id="12291" name="Text Placeholder 2"/>
          <p:cNvSpPr>
            <a:spLocks noGrp="1"/>
          </p:cNvSpPr>
          <p:nvPr>
            <p:ph type="body" idx="4294967295"/>
          </p:nvPr>
        </p:nvSpPr>
        <p:spPr>
          <a:xfrm>
            <a:off x="523783" y="1527175"/>
            <a:ext cx="7625917" cy="4511675"/>
          </a:xfrm>
        </p:spPr>
        <p:txBody>
          <a:bodyPr/>
          <a:lstStyle/>
          <a:p>
            <a:pPr marL="228600" lvl="1" indent="0">
              <a:buNone/>
            </a:pPr>
            <a:r>
              <a:rPr lang="en-GB" altLang="en-US" dirty="0"/>
              <a:t>Does it matter</a:t>
            </a:r>
            <a:r>
              <a:rPr lang="en-GB" altLang="en-US" dirty="0" smtClean="0"/>
              <a:t>? Yes!:</a:t>
            </a:r>
            <a:endParaRPr lang="en-GB" altLang="en-US" dirty="0"/>
          </a:p>
          <a:p>
            <a:pPr lvl="1">
              <a:buFont typeface="Wingdings" pitchFamily="2" charset="2"/>
              <a:buChar char="§"/>
            </a:pPr>
            <a:r>
              <a:rPr lang="en-GB" altLang="en-US" dirty="0"/>
              <a:t>S</a:t>
            </a:r>
            <a:r>
              <a:rPr lang="en-GB" altLang="en-US" dirty="0" smtClean="0"/>
              <a:t>eparate </a:t>
            </a:r>
            <a:r>
              <a:rPr lang="en-GB" altLang="en-US" dirty="0"/>
              <a:t>legal </a:t>
            </a:r>
            <a:r>
              <a:rPr lang="en-GB" altLang="en-US" dirty="0" smtClean="0"/>
              <a:t>entity</a:t>
            </a:r>
          </a:p>
          <a:p>
            <a:pPr lvl="1">
              <a:buFont typeface="Wingdings" pitchFamily="2" charset="2"/>
              <a:buChar char="§"/>
            </a:pPr>
            <a:r>
              <a:rPr lang="en-GB" altLang="en-US" dirty="0" smtClean="0"/>
              <a:t>Affects what can be done</a:t>
            </a:r>
            <a:endParaRPr lang="en-GB" altLang="en-US" dirty="0"/>
          </a:p>
          <a:p>
            <a:pPr lvl="1">
              <a:buFont typeface="Wingdings" pitchFamily="2" charset="2"/>
              <a:buChar char="§"/>
            </a:pPr>
            <a:r>
              <a:rPr lang="en-GB" altLang="en-US" dirty="0" smtClean="0"/>
              <a:t>Protection of limited liability for those involved</a:t>
            </a:r>
            <a:endParaRPr lang="en-GB" altLang="en-US" dirty="0"/>
          </a:p>
          <a:p>
            <a:pPr lvl="1">
              <a:buFont typeface="Wingdings" pitchFamily="2" charset="2"/>
              <a:buChar char="§"/>
            </a:pPr>
            <a:r>
              <a:rPr lang="en-GB" altLang="en-US" dirty="0" smtClean="0"/>
              <a:t>Determines how money </a:t>
            </a:r>
            <a:r>
              <a:rPr lang="en-GB" altLang="en-US" dirty="0"/>
              <a:t>or </a:t>
            </a:r>
            <a:r>
              <a:rPr lang="en-GB" altLang="en-US" dirty="0" smtClean="0"/>
              <a:t>assets held</a:t>
            </a:r>
            <a:endParaRPr lang="en-GB" altLang="en-US" dirty="0"/>
          </a:p>
          <a:p>
            <a:pPr lvl="1">
              <a:buFont typeface="Wingdings" pitchFamily="2" charset="2"/>
              <a:buChar char="§"/>
            </a:pPr>
            <a:r>
              <a:rPr lang="en-GB" altLang="en-US" dirty="0"/>
              <a:t>Who will fund </a:t>
            </a:r>
            <a:r>
              <a:rPr lang="en-GB" altLang="en-US" dirty="0" smtClean="0"/>
              <a:t>and how</a:t>
            </a:r>
          </a:p>
          <a:p>
            <a:pPr lvl="1">
              <a:buFont typeface="Wingdings" pitchFamily="2" charset="2"/>
              <a:buChar char="§"/>
            </a:pPr>
            <a:r>
              <a:rPr lang="en-GB" altLang="en-US" dirty="0" smtClean="0"/>
              <a:t>Can provide protection of asset lock</a:t>
            </a:r>
            <a:endParaRPr lang="en-GB" altLang="en-US" dirty="0"/>
          </a:p>
          <a:p>
            <a:pPr lvl="1">
              <a:buFont typeface="Wingdings" pitchFamily="2" charset="2"/>
              <a:buChar char="§"/>
            </a:pPr>
            <a:endParaRPr lang="en-GB" altLang="en-US" dirty="0"/>
          </a:p>
        </p:txBody>
      </p:sp>
    </p:spTree>
    <p:extLst>
      <p:ext uri="{BB962C8B-B14F-4D97-AF65-F5344CB8AC3E}">
        <p14:creationId xmlns:p14="http://schemas.microsoft.com/office/powerpoint/2010/main" val="2143361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Placeholder 1"/>
          <p:cNvSpPr>
            <a:spLocks noGrp="1"/>
          </p:cNvSpPr>
          <p:nvPr>
            <p:ph type="title" idx="4294967295"/>
          </p:nvPr>
        </p:nvSpPr>
        <p:spPr>
          <a:xfrm>
            <a:off x="376238" y="698746"/>
            <a:ext cx="8172958" cy="531813"/>
          </a:xfrm>
          <a:noFill/>
        </p:spPr>
        <p:txBody>
          <a:bodyPr/>
          <a:lstStyle/>
          <a:p>
            <a:r>
              <a:rPr lang="en-GB" altLang="en-US" dirty="0"/>
              <a:t>Non-profit distributing structures:</a:t>
            </a:r>
          </a:p>
        </p:txBody>
      </p:sp>
      <p:sp>
        <p:nvSpPr>
          <p:cNvPr id="12291" name="Text Placeholder 2"/>
          <p:cNvSpPr>
            <a:spLocks noGrp="1"/>
          </p:cNvSpPr>
          <p:nvPr>
            <p:ph type="body" idx="4294967295"/>
          </p:nvPr>
        </p:nvSpPr>
        <p:spPr>
          <a:xfrm>
            <a:off x="523783" y="1527175"/>
            <a:ext cx="7474997" cy="4511675"/>
          </a:xfrm>
        </p:spPr>
        <p:txBody>
          <a:bodyPr/>
          <a:lstStyle/>
          <a:p>
            <a:pPr marL="685800" lvl="1" indent="-457200">
              <a:buFont typeface="+mj-lt"/>
              <a:buAutoNum type="arabicPeriod"/>
            </a:pPr>
            <a:r>
              <a:rPr lang="en-GB" altLang="en-US" dirty="0" smtClean="0"/>
              <a:t>Company </a:t>
            </a:r>
            <a:r>
              <a:rPr lang="en-GB" altLang="en-US" dirty="0"/>
              <a:t>limited by </a:t>
            </a:r>
            <a:r>
              <a:rPr lang="en-GB" altLang="en-US" dirty="0" smtClean="0"/>
              <a:t>guarantee (CLG) (non-charitable)</a:t>
            </a:r>
            <a:endParaRPr lang="en-GB" altLang="en-US" dirty="0"/>
          </a:p>
          <a:p>
            <a:pPr marL="685800" lvl="1" indent="-457200">
              <a:buFont typeface="+mj-lt"/>
              <a:buAutoNum type="arabicPeriod"/>
            </a:pPr>
            <a:r>
              <a:rPr lang="en-GB" altLang="en-US" dirty="0" smtClean="0"/>
              <a:t>Community Benefit </a:t>
            </a:r>
            <a:r>
              <a:rPr lang="en-GB" altLang="en-US" dirty="0"/>
              <a:t>Societies</a:t>
            </a:r>
          </a:p>
          <a:p>
            <a:pPr marL="685800" lvl="1" indent="-457200">
              <a:buFont typeface="+mj-lt"/>
              <a:buAutoNum type="arabicPeriod"/>
            </a:pPr>
            <a:r>
              <a:rPr lang="en-GB" altLang="en-US" dirty="0"/>
              <a:t>Community </a:t>
            </a:r>
            <a:r>
              <a:rPr lang="en-GB" altLang="en-US" dirty="0" smtClean="0"/>
              <a:t>Interest Company (CIC) limited </a:t>
            </a:r>
            <a:r>
              <a:rPr lang="en-GB" altLang="en-US" dirty="0"/>
              <a:t>by </a:t>
            </a:r>
            <a:r>
              <a:rPr lang="en-GB" altLang="en-US" dirty="0" smtClean="0"/>
              <a:t>guarantee</a:t>
            </a:r>
          </a:p>
          <a:p>
            <a:pPr marL="685800" lvl="1" indent="-457200">
              <a:buFont typeface="+mj-lt"/>
              <a:buAutoNum type="arabicPeriod"/>
            </a:pPr>
            <a:r>
              <a:rPr lang="en-GB" altLang="en-US" dirty="0" smtClean="0"/>
              <a:t>Charitable </a:t>
            </a:r>
            <a:r>
              <a:rPr lang="en-GB" altLang="en-US" dirty="0"/>
              <a:t>Company limited by guarantee </a:t>
            </a:r>
            <a:r>
              <a:rPr lang="en-GB" altLang="en-US" dirty="0" smtClean="0"/>
              <a:t>(charitable CLG)</a:t>
            </a:r>
          </a:p>
          <a:p>
            <a:pPr marL="685800" lvl="1" indent="-457200">
              <a:buFont typeface="+mj-lt"/>
              <a:buAutoNum type="arabicPeriod"/>
            </a:pPr>
            <a:r>
              <a:rPr lang="en-GB" altLang="en-US" dirty="0" smtClean="0"/>
              <a:t>Charitable Incorporated Organisation (CIO)</a:t>
            </a:r>
            <a:endParaRPr lang="en-GB" altLang="en-US" dirty="0"/>
          </a:p>
          <a:p>
            <a:pPr lvl="1">
              <a:buFont typeface="Wingdings" pitchFamily="2" charset="2"/>
              <a:buChar char="§"/>
            </a:pPr>
            <a:endParaRPr lang="en-GB" altLang="en-US" dirty="0"/>
          </a:p>
          <a:p>
            <a:pPr lvl="1">
              <a:buFont typeface="Wingdings" pitchFamily="2" charset="2"/>
              <a:buChar char="§"/>
            </a:pPr>
            <a:endParaRPr lang="en-GB" altLang="en-US" dirty="0"/>
          </a:p>
        </p:txBody>
      </p:sp>
    </p:spTree>
    <p:extLst>
      <p:ext uri="{BB962C8B-B14F-4D97-AF65-F5344CB8AC3E}">
        <p14:creationId xmlns:p14="http://schemas.microsoft.com/office/powerpoint/2010/main" val="1673355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Placeholder 1"/>
          <p:cNvSpPr>
            <a:spLocks noGrp="1"/>
          </p:cNvSpPr>
          <p:nvPr>
            <p:ph type="title" idx="4294967295"/>
          </p:nvPr>
        </p:nvSpPr>
        <p:spPr>
          <a:xfrm>
            <a:off x="352981" y="512315"/>
            <a:ext cx="8172958" cy="531813"/>
          </a:xfrm>
          <a:noFill/>
        </p:spPr>
        <p:txBody>
          <a:bodyPr/>
          <a:lstStyle/>
          <a:p>
            <a:r>
              <a:rPr lang="en-GB" altLang="en-US" dirty="0" smtClean="0"/>
              <a:t>Charitable?</a:t>
            </a:r>
            <a:endParaRPr lang="en-GB" altLang="en-US" dirty="0"/>
          </a:p>
        </p:txBody>
      </p:sp>
      <p:sp>
        <p:nvSpPr>
          <p:cNvPr id="12291" name="Text Placeholder 2"/>
          <p:cNvSpPr>
            <a:spLocks noGrp="1"/>
          </p:cNvSpPr>
          <p:nvPr>
            <p:ph type="body" idx="4294967295"/>
          </p:nvPr>
        </p:nvSpPr>
        <p:spPr>
          <a:xfrm>
            <a:off x="523783" y="1198701"/>
            <a:ext cx="8105312" cy="5033423"/>
          </a:xfrm>
        </p:spPr>
        <p:txBody>
          <a:bodyPr/>
          <a:lstStyle/>
          <a:p>
            <a:pPr lvl="1">
              <a:lnSpc>
                <a:spcPct val="90000"/>
              </a:lnSpc>
              <a:buFontTx/>
              <a:buChar char="•"/>
            </a:pPr>
            <a:r>
              <a:rPr lang="en-GB" altLang="en-US" dirty="0" smtClean="0">
                <a:latin typeface="Gill Sans MT" pitchFamily="34" charset="0"/>
                <a:ea typeface="ＭＳ Ｐゴシック" pitchFamily="34" charset="-128"/>
                <a:cs typeface="Gill Sans MT" pitchFamily="34" charset="0"/>
              </a:rPr>
              <a:t>exclusively </a:t>
            </a:r>
            <a:r>
              <a:rPr lang="en-GB" altLang="en-US" dirty="0">
                <a:latin typeface="Gill Sans MT" pitchFamily="34" charset="0"/>
                <a:ea typeface="ＭＳ Ｐゴシック" pitchFamily="34" charset="-128"/>
                <a:cs typeface="Gill Sans MT" pitchFamily="34" charset="0"/>
              </a:rPr>
              <a:t>charitable </a:t>
            </a:r>
            <a:r>
              <a:rPr lang="en-GB" altLang="en-US" dirty="0" smtClean="0">
                <a:latin typeface="Gill Sans MT" pitchFamily="34" charset="0"/>
                <a:ea typeface="ＭＳ Ｐゴシック" pitchFamily="34" charset="-128"/>
                <a:cs typeface="Gill Sans MT" pitchFamily="34" charset="0"/>
              </a:rPr>
              <a:t>objects (</a:t>
            </a:r>
            <a:r>
              <a:rPr lang="en-GB" dirty="0"/>
              <a:t>Charities Act </a:t>
            </a:r>
            <a:r>
              <a:rPr lang="en-GB" dirty="0" smtClean="0"/>
              <a:t>2011)</a:t>
            </a:r>
            <a:r>
              <a:rPr lang="en-GB" altLang="en-US" dirty="0" smtClean="0">
                <a:latin typeface="Gill Sans MT" pitchFamily="34" charset="0"/>
                <a:ea typeface="ＭＳ Ｐゴシック" pitchFamily="34" charset="-128"/>
                <a:cs typeface="Gill Sans MT" pitchFamily="34" charset="0"/>
              </a:rPr>
              <a:t>; </a:t>
            </a:r>
            <a:endParaRPr lang="en-GB" altLang="en-US" dirty="0">
              <a:latin typeface="Gill Sans MT" pitchFamily="34" charset="0"/>
              <a:ea typeface="ＭＳ Ｐゴシック" pitchFamily="34" charset="-128"/>
              <a:cs typeface="Gill Sans MT" pitchFamily="34" charset="0"/>
            </a:endParaRPr>
          </a:p>
          <a:p>
            <a:pPr lvl="1">
              <a:lnSpc>
                <a:spcPct val="90000"/>
              </a:lnSpc>
              <a:buFontTx/>
              <a:buChar char="•"/>
            </a:pPr>
            <a:r>
              <a:rPr lang="en-GB" altLang="en-US" dirty="0">
                <a:latin typeface="Gill Sans MT" pitchFamily="34" charset="0"/>
                <a:ea typeface="ＭＳ Ｐゴシック" pitchFamily="34" charset="-128"/>
                <a:cs typeface="Gill Sans MT" pitchFamily="34" charset="0"/>
              </a:rPr>
              <a:t>exclusively charitable activities; </a:t>
            </a:r>
            <a:endParaRPr lang="en-GB" altLang="en-US" dirty="0" smtClean="0">
              <a:latin typeface="Gill Sans MT" pitchFamily="34" charset="0"/>
              <a:ea typeface="ＭＳ Ｐゴシック" pitchFamily="34" charset="-128"/>
              <a:cs typeface="Gill Sans MT" pitchFamily="34" charset="0"/>
            </a:endParaRPr>
          </a:p>
          <a:p>
            <a:pPr lvl="1">
              <a:lnSpc>
                <a:spcPct val="90000"/>
              </a:lnSpc>
              <a:buFontTx/>
              <a:buChar char="•"/>
            </a:pPr>
            <a:r>
              <a:rPr lang="en-GB" altLang="en-US" dirty="0">
                <a:latin typeface="Gill Sans MT" pitchFamily="34" charset="0"/>
                <a:ea typeface="ＭＳ Ｐゴシック" pitchFamily="34" charset="-128"/>
                <a:cs typeface="Gill Sans MT" pitchFamily="34" charset="0"/>
              </a:rPr>
              <a:t>p</a:t>
            </a:r>
            <a:r>
              <a:rPr lang="en-GB" altLang="en-US" dirty="0" smtClean="0">
                <a:latin typeface="Gill Sans MT" pitchFamily="34" charset="0"/>
                <a:ea typeface="ＭＳ Ｐゴシック" pitchFamily="34" charset="-128"/>
                <a:cs typeface="Gill Sans MT" pitchFamily="34" charset="0"/>
              </a:rPr>
              <a:t>ublic benefit; and</a:t>
            </a:r>
            <a:endParaRPr lang="en-GB" altLang="en-US" dirty="0">
              <a:latin typeface="Gill Sans MT" pitchFamily="34" charset="0"/>
              <a:ea typeface="ＭＳ Ｐゴシック" pitchFamily="34" charset="-128"/>
              <a:cs typeface="Gill Sans MT" pitchFamily="34" charset="0"/>
            </a:endParaRPr>
          </a:p>
          <a:p>
            <a:pPr lvl="1">
              <a:lnSpc>
                <a:spcPct val="90000"/>
              </a:lnSpc>
              <a:buFontTx/>
              <a:buChar char="•"/>
            </a:pPr>
            <a:r>
              <a:rPr lang="en-GB" altLang="en-US" dirty="0" smtClean="0">
                <a:latin typeface="Gill Sans MT" pitchFamily="34" charset="0"/>
                <a:ea typeface="ＭＳ Ｐゴシック" pitchFamily="34" charset="-128"/>
                <a:cs typeface="Gill Sans MT" pitchFamily="34" charset="0"/>
              </a:rPr>
              <a:t>non-distribution of assets.</a:t>
            </a:r>
            <a:endParaRPr lang="en-GB" altLang="en-US" dirty="0">
              <a:latin typeface="Gill Sans MT" pitchFamily="34" charset="0"/>
              <a:ea typeface="ＭＳ Ｐゴシック" pitchFamily="34" charset="-128"/>
              <a:cs typeface="Gill Sans MT" pitchFamily="34" charset="0"/>
            </a:endParaRPr>
          </a:p>
          <a:p>
            <a:pPr>
              <a:lnSpc>
                <a:spcPct val="90000"/>
              </a:lnSpc>
            </a:pPr>
            <a:r>
              <a:rPr lang="en-GB" altLang="en-US" sz="2400" b="1" dirty="0">
                <a:latin typeface="Gill Sans MT" pitchFamily="34" charset="0"/>
                <a:ea typeface="ＭＳ Ｐゴシック" pitchFamily="34" charset="-128"/>
                <a:cs typeface="Gill Sans MT" pitchFamily="34" charset="0"/>
              </a:rPr>
              <a:t>Advantages:</a:t>
            </a:r>
          </a:p>
          <a:p>
            <a:pPr lvl="1">
              <a:lnSpc>
                <a:spcPct val="90000"/>
              </a:lnSpc>
              <a:buFontTx/>
              <a:buChar char="•"/>
            </a:pPr>
            <a:r>
              <a:rPr lang="en-GB" altLang="en-US" dirty="0">
                <a:latin typeface="Gill Sans MT" pitchFamily="34" charset="0"/>
                <a:ea typeface="ＭＳ Ｐゴシック" pitchFamily="34" charset="-128"/>
                <a:cs typeface="Gill Sans MT" pitchFamily="34" charset="0"/>
              </a:rPr>
              <a:t>tax reliefs &amp; breaks;</a:t>
            </a:r>
          </a:p>
          <a:p>
            <a:pPr lvl="1">
              <a:lnSpc>
                <a:spcPct val="90000"/>
              </a:lnSpc>
              <a:buFontTx/>
              <a:buChar char="•"/>
            </a:pPr>
            <a:r>
              <a:rPr lang="en-GB" altLang="en-US" dirty="0">
                <a:latin typeface="Gill Sans MT" pitchFamily="34" charset="0"/>
                <a:ea typeface="ＭＳ Ｐゴシック" pitchFamily="34" charset="-128"/>
                <a:cs typeface="Gill Sans MT" pitchFamily="34" charset="0"/>
              </a:rPr>
              <a:t>funding possibilities; and</a:t>
            </a:r>
          </a:p>
          <a:p>
            <a:pPr lvl="1">
              <a:lnSpc>
                <a:spcPct val="90000"/>
              </a:lnSpc>
              <a:buFontTx/>
              <a:buChar char="•"/>
            </a:pPr>
            <a:r>
              <a:rPr lang="en-GB" altLang="en-US" dirty="0">
                <a:latin typeface="Gill Sans MT" pitchFamily="34" charset="0"/>
                <a:ea typeface="ＭＳ Ｐゴシック" pitchFamily="34" charset="-128"/>
                <a:cs typeface="Gill Sans MT" pitchFamily="34" charset="0"/>
              </a:rPr>
              <a:t>public perception.</a:t>
            </a:r>
          </a:p>
          <a:p>
            <a:pPr>
              <a:lnSpc>
                <a:spcPct val="90000"/>
              </a:lnSpc>
            </a:pPr>
            <a:r>
              <a:rPr lang="en-GB" altLang="en-US" sz="2400" b="1" dirty="0">
                <a:latin typeface="Gill Sans MT" pitchFamily="34" charset="0"/>
                <a:ea typeface="ＭＳ Ｐゴシック" pitchFamily="34" charset="-128"/>
                <a:cs typeface="Gill Sans MT" pitchFamily="34" charset="0"/>
              </a:rPr>
              <a:t>Disadvantages:</a:t>
            </a:r>
          </a:p>
          <a:p>
            <a:pPr lvl="1">
              <a:lnSpc>
                <a:spcPct val="90000"/>
              </a:lnSpc>
              <a:buFontTx/>
              <a:buChar char="•"/>
            </a:pPr>
            <a:r>
              <a:rPr lang="en-GB" altLang="en-US" dirty="0">
                <a:latin typeface="Gill Sans MT" pitchFamily="34" charset="0"/>
                <a:ea typeface="ＭＳ Ｐゴシック" pitchFamily="34" charset="-128"/>
                <a:cs typeface="Gill Sans MT" pitchFamily="34" charset="0"/>
              </a:rPr>
              <a:t>dual regulation &amp; administration; and</a:t>
            </a:r>
          </a:p>
          <a:p>
            <a:pPr lvl="1">
              <a:lnSpc>
                <a:spcPct val="90000"/>
              </a:lnSpc>
              <a:buFontTx/>
              <a:buChar char="•"/>
            </a:pPr>
            <a:r>
              <a:rPr lang="en-GB" altLang="en-US" dirty="0">
                <a:latin typeface="Gill Sans MT" pitchFamily="34" charset="0"/>
                <a:ea typeface="ＭＳ Ｐゴシック" pitchFamily="34" charset="-128"/>
                <a:cs typeface="Gill Sans MT" pitchFamily="34" charset="0"/>
              </a:rPr>
              <a:t>“restrictions” on activities</a:t>
            </a:r>
          </a:p>
        </p:txBody>
      </p:sp>
    </p:spTree>
    <p:extLst>
      <p:ext uri="{BB962C8B-B14F-4D97-AF65-F5344CB8AC3E}">
        <p14:creationId xmlns:p14="http://schemas.microsoft.com/office/powerpoint/2010/main" val="3356971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Placeholder 1"/>
          <p:cNvSpPr>
            <a:spLocks noGrp="1"/>
          </p:cNvSpPr>
          <p:nvPr>
            <p:ph type="title" idx="4294967295"/>
          </p:nvPr>
        </p:nvSpPr>
        <p:spPr>
          <a:xfrm>
            <a:off x="376238" y="698746"/>
            <a:ext cx="8172958" cy="531813"/>
          </a:xfrm>
          <a:noFill/>
        </p:spPr>
        <p:txBody>
          <a:bodyPr/>
          <a:lstStyle/>
          <a:p>
            <a:r>
              <a:rPr lang="en-GB" altLang="en-US" dirty="0" smtClean="0"/>
              <a:t>Asset lock?</a:t>
            </a:r>
            <a:endParaRPr lang="en-GB" altLang="en-US" dirty="0"/>
          </a:p>
        </p:txBody>
      </p:sp>
      <p:sp>
        <p:nvSpPr>
          <p:cNvPr id="12291" name="Text Placeholder 2"/>
          <p:cNvSpPr>
            <a:spLocks noGrp="1"/>
          </p:cNvSpPr>
          <p:nvPr>
            <p:ph type="body" idx="4294967295"/>
          </p:nvPr>
        </p:nvSpPr>
        <p:spPr>
          <a:xfrm>
            <a:off x="523783" y="1527175"/>
            <a:ext cx="7874493" cy="4511675"/>
          </a:xfrm>
        </p:spPr>
        <p:txBody>
          <a:bodyPr/>
          <a:lstStyle/>
          <a:p>
            <a:pPr marL="228600" lvl="1" indent="0" algn="ctr">
              <a:buNone/>
            </a:pPr>
            <a:endParaRPr lang="en-GB" dirty="0" smtClean="0"/>
          </a:p>
          <a:p>
            <a:pPr marL="228600" lvl="1" indent="0" algn="ctr">
              <a:buNone/>
            </a:pPr>
            <a:r>
              <a:rPr lang="en-GB" dirty="0" smtClean="0"/>
              <a:t>Legal </a:t>
            </a:r>
            <a:r>
              <a:rPr lang="en-GB" dirty="0"/>
              <a:t>or regulatory protections attached to </a:t>
            </a:r>
            <a:r>
              <a:rPr lang="en-GB" dirty="0" smtClean="0"/>
              <a:t>a </a:t>
            </a:r>
            <a:r>
              <a:rPr lang="en-GB" dirty="0"/>
              <a:t>structure that ensure that once assets are within an asset locked organisation, they remain there for use by the organisation to meet its objectives and cannot be distributed amongst the </a:t>
            </a:r>
            <a:r>
              <a:rPr lang="en-GB" dirty="0" smtClean="0"/>
              <a:t>members</a:t>
            </a:r>
          </a:p>
          <a:p>
            <a:pPr marL="228600" lvl="1" indent="0" algn="ctr">
              <a:buNone/>
            </a:pPr>
            <a:endParaRPr lang="en-GB" altLang="en-US" dirty="0"/>
          </a:p>
          <a:p>
            <a:pPr marL="228600" lvl="1" indent="0" algn="ctr">
              <a:buNone/>
            </a:pPr>
            <a:r>
              <a:rPr lang="en-GB" altLang="en-US" sz="2000" dirty="0" smtClean="0"/>
              <a:t>(NB: Structure options 2-5 above = asset locked organisations)</a:t>
            </a:r>
            <a:endParaRPr lang="en-GB" altLang="en-US" sz="2000" dirty="0"/>
          </a:p>
          <a:p>
            <a:pPr lvl="1">
              <a:buFont typeface="Wingdings" pitchFamily="2" charset="2"/>
              <a:buChar char="§"/>
            </a:pPr>
            <a:endParaRPr lang="en-GB" altLang="en-US" dirty="0"/>
          </a:p>
        </p:txBody>
      </p:sp>
    </p:spTree>
    <p:extLst>
      <p:ext uri="{BB962C8B-B14F-4D97-AF65-F5344CB8AC3E}">
        <p14:creationId xmlns:p14="http://schemas.microsoft.com/office/powerpoint/2010/main" val="497102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Placeholder 1"/>
          <p:cNvSpPr>
            <a:spLocks noGrp="1"/>
          </p:cNvSpPr>
          <p:nvPr>
            <p:ph type="title" idx="4294967295"/>
          </p:nvPr>
        </p:nvSpPr>
        <p:spPr>
          <a:xfrm>
            <a:off x="376238" y="556703"/>
            <a:ext cx="8172958" cy="531813"/>
          </a:xfrm>
          <a:noFill/>
        </p:spPr>
        <p:txBody>
          <a:bodyPr/>
          <a:lstStyle/>
          <a:p>
            <a:r>
              <a:rPr lang="en-GB" altLang="en-US" dirty="0" smtClean="0"/>
              <a:t>Key features</a:t>
            </a:r>
            <a:endParaRPr lang="en-GB" altLang="en-US" dirty="0"/>
          </a:p>
        </p:txBody>
      </p:sp>
      <p:sp>
        <p:nvSpPr>
          <p:cNvPr id="12291" name="Text Placeholder 2"/>
          <p:cNvSpPr>
            <a:spLocks noGrp="1"/>
          </p:cNvSpPr>
          <p:nvPr>
            <p:ph type="body" idx="4294967295"/>
          </p:nvPr>
        </p:nvSpPr>
        <p:spPr>
          <a:xfrm>
            <a:off x="523783" y="1527175"/>
            <a:ext cx="7474997" cy="4511675"/>
          </a:xfrm>
        </p:spPr>
        <p:txBody>
          <a:bodyPr/>
          <a:lstStyle/>
          <a:p>
            <a:pPr marL="228600" lvl="1" indent="0" algn="ctr">
              <a:buNone/>
            </a:pPr>
            <a:endParaRPr lang="en-GB" dirty="0" smtClean="0"/>
          </a:p>
          <a:p>
            <a:pPr lvl="1">
              <a:buFont typeface="Wingdings" pitchFamily="2" charset="2"/>
              <a:buChar char="§"/>
            </a:pPr>
            <a:endParaRPr lang="en-GB" altLang="en-US" dirty="0"/>
          </a:p>
        </p:txBody>
      </p:sp>
      <p:graphicFrame>
        <p:nvGraphicFramePr>
          <p:cNvPr id="3" name="Table 2"/>
          <p:cNvGraphicFramePr>
            <a:graphicFrameLocks noGrp="1"/>
          </p:cNvGraphicFramePr>
          <p:nvPr>
            <p:extLst>
              <p:ext uri="{D42A27DB-BD31-4B8C-83A1-F6EECF244321}">
                <p14:modId xmlns:p14="http://schemas.microsoft.com/office/powerpoint/2010/main" val="3294884878"/>
              </p:ext>
            </p:extLst>
          </p:nvPr>
        </p:nvGraphicFramePr>
        <p:xfrm>
          <a:off x="656947" y="1373658"/>
          <a:ext cx="7590408" cy="4726596"/>
        </p:xfrm>
        <a:graphic>
          <a:graphicData uri="http://schemas.openxmlformats.org/drawingml/2006/table">
            <a:tbl>
              <a:tblPr firstRow="1" firstCol="1" bandRow="1">
                <a:tableStyleId>{5C22544A-7EE6-4342-B048-85BDC9FD1C3A}</a:tableStyleId>
              </a:tblPr>
              <a:tblGrid>
                <a:gridCol w="2956265"/>
                <a:gridCol w="1278384"/>
                <a:gridCol w="1109709"/>
                <a:gridCol w="1065320"/>
                <a:gridCol w="1180730"/>
              </a:tblGrid>
              <a:tr h="392205">
                <a:tc>
                  <a:txBody>
                    <a:bodyPr/>
                    <a:lstStyle/>
                    <a:p>
                      <a:pPr algn="l">
                        <a:lnSpc>
                          <a:spcPct val="115000"/>
                        </a:lnSpc>
                        <a:spcAft>
                          <a:spcPts val="600"/>
                        </a:spcAft>
                      </a:pPr>
                      <a:r>
                        <a:rPr lang="en-GB" sz="1100" dirty="0">
                          <a:solidFill>
                            <a:schemeClr val="tx1"/>
                          </a:solidFill>
                          <a:effectLst/>
                        </a:rPr>
                        <a:t>Key features</a:t>
                      </a:r>
                      <a:endParaRPr lang="en-GB" sz="1100" dirty="0">
                        <a:solidFill>
                          <a:schemeClr val="tx1"/>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600"/>
                        </a:spcAft>
                      </a:pPr>
                      <a:r>
                        <a:rPr lang="en-GB" sz="1100" dirty="0">
                          <a:solidFill>
                            <a:schemeClr val="tx1"/>
                          </a:solidFill>
                          <a:effectLst/>
                        </a:rPr>
                        <a:t>CLG</a:t>
                      </a:r>
                      <a:endParaRPr lang="en-GB" sz="1100" dirty="0">
                        <a:solidFill>
                          <a:schemeClr val="tx1"/>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600"/>
                        </a:spcAft>
                      </a:pPr>
                      <a:r>
                        <a:rPr lang="en-GB" sz="1100" dirty="0">
                          <a:solidFill>
                            <a:schemeClr val="tx1"/>
                          </a:solidFill>
                          <a:effectLst/>
                        </a:rPr>
                        <a:t>Charitable CLG</a:t>
                      </a:r>
                      <a:endParaRPr lang="en-GB" sz="1100" dirty="0">
                        <a:solidFill>
                          <a:schemeClr val="tx1"/>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600"/>
                        </a:spcAft>
                      </a:pPr>
                      <a:r>
                        <a:rPr lang="en-GB" sz="1100" dirty="0">
                          <a:solidFill>
                            <a:schemeClr val="tx1"/>
                          </a:solidFill>
                          <a:effectLst/>
                        </a:rPr>
                        <a:t>CIO</a:t>
                      </a:r>
                      <a:endParaRPr lang="en-GB" sz="1100" dirty="0">
                        <a:solidFill>
                          <a:schemeClr val="tx1"/>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600"/>
                        </a:spcAft>
                      </a:pPr>
                      <a:r>
                        <a:rPr lang="en-GB" sz="1100" dirty="0">
                          <a:solidFill>
                            <a:schemeClr val="tx1"/>
                          </a:solidFill>
                          <a:effectLst/>
                        </a:rPr>
                        <a:t>Guarantee CIC</a:t>
                      </a:r>
                      <a:endParaRPr lang="en-GB" sz="1100" dirty="0">
                        <a:solidFill>
                          <a:schemeClr val="tx1"/>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96658">
                <a:tc>
                  <a:txBody>
                    <a:bodyPr/>
                    <a:lstStyle/>
                    <a:p>
                      <a:pPr algn="just">
                        <a:lnSpc>
                          <a:spcPct val="115000"/>
                        </a:lnSpc>
                        <a:spcAft>
                          <a:spcPts val="600"/>
                        </a:spcAft>
                      </a:pPr>
                      <a:r>
                        <a:rPr lang="en-GB" sz="1100" dirty="0">
                          <a:solidFill>
                            <a:schemeClr val="tx1"/>
                          </a:solidFill>
                          <a:effectLst/>
                        </a:rPr>
                        <a:t>Separate legal entity – ability to enter into contracts etc.</a:t>
                      </a:r>
                      <a:endParaRPr lang="en-GB" sz="1100" dirty="0">
                        <a:solidFill>
                          <a:schemeClr val="tx1"/>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600"/>
                        </a:spcAft>
                      </a:pPr>
                      <a:r>
                        <a:rPr lang="en-GB" sz="1100" dirty="0">
                          <a:solidFill>
                            <a:srgbClr val="002060"/>
                          </a:solidFill>
                          <a:effectLst/>
                        </a:rPr>
                        <a:t>√</a:t>
                      </a:r>
                      <a:endParaRPr lang="en-GB" sz="1100" dirty="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dirty="0">
                          <a:solidFill>
                            <a:srgbClr val="002060"/>
                          </a:solidFill>
                          <a:effectLst/>
                        </a:rPr>
                        <a:t>√</a:t>
                      </a:r>
                      <a:endParaRPr lang="en-GB" sz="1100" dirty="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dirty="0">
                          <a:solidFill>
                            <a:srgbClr val="002060"/>
                          </a:solidFill>
                          <a:effectLst/>
                        </a:rPr>
                        <a:t>√</a:t>
                      </a:r>
                      <a:endParaRPr lang="en-GB" sz="1100" dirty="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a:solidFill>
                            <a:srgbClr val="002060"/>
                          </a:solidFill>
                          <a:effectLst/>
                        </a:rPr>
                        <a:t>√</a:t>
                      </a:r>
                      <a:endParaRPr lang="en-GB" sz="110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205">
                <a:tc>
                  <a:txBody>
                    <a:bodyPr/>
                    <a:lstStyle/>
                    <a:p>
                      <a:pPr algn="just">
                        <a:lnSpc>
                          <a:spcPct val="115000"/>
                        </a:lnSpc>
                        <a:spcAft>
                          <a:spcPts val="600"/>
                        </a:spcAft>
                      </a:pPr>
                      <a:r>
                        <a:rPr lang="en-GB" sz="1100" dirty="0">
                          <a:solidFill>
                            <a:schemeClr val="tx1"/>
                          </a:solidFill>
                          <a:effectLst/>
                        </a:rPr>
                        <a:t>Limited liability – protection for those involved</a:t>
                      </a:r>
                      <a:endParaRPr lang="en-GB" sz="1100" dirty="0">
                        <a:solidFill>
                          <a:schemeClr val="tx1"/>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600"/>
                        </a:spcAft>
                      </a:pPr>
                      <a:r>
                        <a:rPr lang="en-GB" sz="1100">
                          <a:solidFill>
                            <a:srgbClr val="002060"/>
                          </a:solidFill>
                          <a:effectLst/>
                        </a:rPr>
                        <a:t>√</a:t>
                      </a:r>
                      <a:endParaRPr lang="en-GB" sz="110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a:solidFill>
                            <a:srgbClr val="002060"/>
                          </a:solidFill>
                          <a:effectLst/>
                        </a:rPr>
                        <a:t>√</a:t>
                      </a:r>
                      <a:endParaRPr lang="en-GB" sz="110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dirty="0">
                          <a:solidFill>
                            <a:srgbClr val="002060"/>
                          </a:solidFill>
                          <a:effectLst/>
                        </a:rPr>
                        <a:t>√</a:t>
                      </a:r>
                      <a:endParaRPr lang="en-GB" sz="1100" dirty="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dirty="0">
                          <a:solidFill>
                            <a:srgbClr val="002060"/>
                          </a:solidFill>
                          <a:effectLst/>
                        </a:rPr>
                        <a:t>√</a:t>
                      </a:r>
                      <a:endParaRPr lang="en-GB" sz="1100" dirty="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6658">
                <a:tc>
                  <a:txBody>
                    <a:bodyPr/>
                    <a:lstStyle/>
                    <a:p>
                      <a:pPr algn="just">
                        <a:lnSpc>
                          <a:spcPct val="115000"/>
                        </a:lnSpc>
                        <a:spcAft>
                          <a:spcPts val="600"/>
                        </a:spcAft>
                      </a:pPr>
                      <a:r>
                        <a:rPr lang="en-GB" sz="1100" dirty="0">
                          <a:solidFill>
                            <a:schemeClr val="tx1"/>
                          </a:solidFill>
                          <a:effectLst/>
                        </a:rPr>
                        <a:t>Asset lock – statutory/regulatory protection of assets </a:t>
                      </a:r>
                      <a:endParaRPr lang="en-GB" sz="1100" dirty="0">
                        <a:solidFill>
                          <a:schemeClr val="tx1"/>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600"/>
                        </a:spcAft>
                      </a:pPr>
                      <a:r>
                        <a:rPr lang="en-GB" sz="1100">
                          <a:solidFill>
                            <a:srgbClr val="002060"/>
                          </a:solidFill>
                          <a:effectLst/>
                        </a:rPr>
                        <a:t>X</a:t>
                      </a:r>
                      <a:endParaRPr lang="en-GB" sz="110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a:solidFill>
                            <a:srgbClr val="002060"/>
                          </a:solidFill>
                          <a:effectLst/>
                        </a:rPr>
                        <a:t>√</a:t>
                      </a:r>
                      <a:endParaRPr lang="en-GB" sz="110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a:solidFill>
                            <a:srgbClr val="002060"/>
                          </a:solidFill>
                          <a:effectLst/>
                        </a:rPr>
                        <a:t>√</a:t>
                      </a:r>
                      <a:endParaRPr lang="en-GB" sz="110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dirty="0">
                          <a:solidFill>
                            <a:srgbClr val="002060"/>
                          </a:solidFill>
                          <a:effectLst/>
                        </a:rPr>
                        <a:t>√</a:t>
                      </a:r>
                      <a:endParaRPr lang="en-GB" sz="1100" dirty="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205">
                <a:tc>
                  <a:txBody>
                    <a:bodyPr/>
                    <a:lstStyle/>
                    <a:p>
                      <a:pPr algn="just">
                        <a:lnSpc>
                          <a:spcPct val="115000"/>
                        </a:lnSpc>
                        <a:spcAft>
                          <a:spcPts val="600"/>
                        </a:spcAft>
                      </a:pPr>
                      <a:r>
                        <a:rPr lang="en-GB" sz="1100" dirty="0">
                          <a:solidFill>
                            <a:schemeClr val="tx1"/>
                          </a:solidFill>
                          <a:effectLst/>
                        </a:rPr>
                        <a:t>Regulated by Companies House</a:t>
                      </a:r>
                      <a:endParaRPr lang="en-GB" sz="1100" dirty="0">
                        <a:solidFill>
                          <a:schemeClr val="tx1"/>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600"/>
                        </a:spcAft>
                      </a:pPr>
                      <a:r>
                        <a:rPr lang="en-GB" sz="1100">
                          <a:solidFill>
                            <a:srgbClr val="002060"/>
                          </a:solidFill>
                          <a:effectLst/>
                        </a:rPr>
                        <a:t>√</a:t>
                      </a:r>
                      <a:endParaRPr lang="en-GB" sz="110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a:solidFill>
                            <a:srgbClr val="002060"/>
                          </a:solidFill>
                          <a:effectLst/>
                        </a:rPr>
                        <a:t>√</a:t>
                      </a:r>
                      <a:endParaRPr lang="en-GB" sz="110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a:solidFill>
                            <a:srgbClr val="002060"/>
                          </a:solidFill>
                          <a:effectLst/>
                        </a:rPr>
                        <a:t>X</a:t>
                      </a:r>
                      <a:endParaRPr lang="en-GB" sz="110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dirty="0">
                          <a:solidFill>
                            <a:srgbClr val="002060"/>
                          </a:solidFill>
                          <a:effectLst/>
                        </a:rPr>
                        <a:t>√</a:t>
                      </a:r>
                      <a:endParaRPr lang="en-GB" sz="1100" dirty="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205">
                <a:tc>
                  <a:txBody>
                    <a:bodyPr/>
                    <a:lstStyle/>
                    <a:p>
                      <a:pPr algn="just">
                        <a:lnSpc>
                          <a:spcPct val="115000"/>
                        </a:lnSpc>
                        <a:spcAft>
                          <a:spcPts val="600"/>
                        </a:spcAft>
                      </a:pPr>
                      <a:r>
                        <a:rPr lang="en-GB" sz="1100" dirty="0">
                          <a:solidFill>
                            <a:schemeClr val="tx1"/>
                          </a:solidFill>
                          <a:effectLst/>
                        </a:rPr>
                        <a:t>Regulated by Charity Commission</a:t>
                      </a:r>
                      <a:endParaRPr lang="en-GB" sz="1100" dirty="0">
                        <a:solidFill>
                          <a:schemeClr val="tx1"/>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600"/>
                        </a:spcAft>
                      </a:pPr>
                      <a:r>
                        <a:rPr lang="en-GB" sz="1100">
                          <a:solidFill>
                            <a:srgbClr val="002060"/>
                          </a:solidFill>
                          <a:effectLst/>
                        </a:rPr>
                        <a:t>X</a:t>
                      </a:r>
                      <a:endParaRPr lang="en-GB" sz="110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a:solidFill>
                            <a:srgbClr val="002060"/>
                          </a:solidFill>
                          <a:effectLst/>
                        </a:rPr>
                        <a:t>√</a:t>
                      </a:r>
                      <a:endParaRPr lang="en-GB" sz="110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a:solidFill>
                            <a:srgbClr val="002060"/>
                          </a:solidFill>
                          <a:effectLst/>
                        </a:rPr>
                        <a:t>√</a:t>
                      </a:r>
                      <a:endParaRPr lang="en-GB" sz="110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dirty="0">
                          <a:solidFill>
                            <a:srgbClr val="002060"/>
                          </a:solidFill>
                          <a:effectLst/>
                        </a:rPr>
                        <a:t>X</a:t>
                      </a:r>
                      <a:endParaRPr lang="en-GB" sz="1100" dirty="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752">
                <a:tc>
                  <a:txBody>
                    <a:bodyPr/>
                    <a:lstStyle/>
                    <a:p>
                      <a:pPr algn="just">
                        <a:lnSpc>
                          <a:spcPct val="115000"/>
                        </a:lnSpc>
                        <a:spcAft>
                          <a:spcPts val="600"/>
                        </a:spcAft>
                      </a:pPr>
                      <a:r>
                        <a:rPr lang="en-GB" sz="1100" dirty="0">
                          <a:solidFill>
                            <a:schemeClr val="tx1"/>
                          </a:solidFill>
                          <a:effectLst/>
                        </a:rPr>
                        <a:t>Regulated by CIC Regulator</a:t>
                      </a:r>
                      <a:endParaRPr lang="en-GB" sz="1100" dirty="0">
                        <a:solidFill>
                          <a:schemeClr val="tx1"/>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600"/>
                        </a:spcAft>
                      </a:pPr>
                      <a:r>
                        <a:rPr lang="en-GB" sz="1100">
                          <a:solidFill>
                            <a:srgbClr val="002060"/>
                          </a:solidFill>
                          <a:effectLst/>
                        </a:rPr>
                        <a:t>X</a:t>
                      </a:r>
                      <a:endParaRPr lang="en-GB" sz="110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a:solidFill>
                            <a:srgbClr val="002060"/>
                          </a:solidFill>
                          <a:effectLst/>
                        </a:rPr>
                        <a:t>X</a:t>
                      </a:r>
                      <a:endParaRPr lang="en-GB" sz="110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a:solidFill>
                            <a:srgbClr val="002060"/>
                          </a:solidFill>
                          <a:effectLst/>
                        </a:rPr>
                        <a:t>X</a:t>
                      </a:r>
                      <a:endParaRPr lang="en-GB" sz="110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dirty="0">
                          <a:solidFill>
                            <a:srgbClr val="002060"/>
                          </a:solidFill>
                          <a:effectLst/>
                        </a:rPr>
                        <a:t>√</a:t>
                      </a:r>
                      <a:endParaRPr lang="en-GB" sz="1100" dirty="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205">
                <a:tc>
                  <a:txBody>
                    <a:bodyPr/>
                    <a:lstStyle/>
                    <a:p>
                      <a:pPr algn="just">
                        <a:lnSpc>
                          <a:spcPct val="115000"/>
                        </a:lnSpc>
                        <a:spcAft>
                          <a:spcPts val="600"/>
                        </a:spcAft>
                      </a:pPr>
                      <a:r>
                        <a:rPr lang="en-GB" sz="1100" dirty="0">
                          <a:solidFill>
                            <a:schemeClr val="tx1"/>
                          </a:solidFill>
                          <a:effectLst/>
                        </a:rPr>
                        <a:t>Mandatory (business) Rate relief</a:t>
                      </a:r>
                      <a:endParaRPr lang="en-GB" sz="1100" dirty="0">
                        <a:solidFill>
                          <a:schemeClr val="tx1"/>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600"/>
                        </a:spcAft>
                      </a:pPr>
                      <a:r>
                        <a:rPr lang="en-GB" sz="1100">
                          <a:solidFill>
                            <a:srgbClr val="002060"/>
                          </a:solidFill>
                          <a:effectLst/>
                        </a:rPr>
                        <a:t>X</a:t>
                      </a:r>
                      <a:endParaRPr lang="en-GB" sz="110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a:solidFill>
                            <a:srgbClr val="002060"/>
                          </a:solidFill>
                          <a:effectLst/>
                        </a:rPr>
                        <a:t>√</a:t>
                      </a:r>
                      <a:endParaRPr lang="en-GB" sz="110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a:solidFill>
                            <a:srgbClr val="002060"/>
                          </a:solidFill>
                          <a:effectLst/>
                        </a:rPr>
                        <a:t>√</a:t>
                      </a:r>
                      <a:endParaRPr lang="en-GB" sz="110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dirty="0">
                          <a:solidFill>
                            <a:srgbClr val="002060"/>
                          </a:solidFill>
                          <a:effectLst/>
                        </a:rPr>
                        <a:t>X</a:t>
                      </a:r>
                      <a:endParaRPr lang="en-GB" sz="1100" dirty="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752">
                <a:tc>
                  <a:txBody>
                    <a:bodyPr/>
                    <a:lstStyle/>
                    <a:p>
                      <a:pPr algn="just">
                        <a:lnSpc>
                          <a:spcPct val="115000"/>
                        </a:lnSpc>
                        <a:spcAft>
                          <a:spcPts val="600"/>
                        </a:spcAft>
                      </a:pPr>
                      <a:r>
                        <a:rPr lang="en-GB" sz="1100" dirty="0">
                          <a:solidFill>
                            <a:schemeClr val="tx1"/>
                          </a:solidFill>
                          <a:effectLst/>
                        </a:rPr>
                        <a:t>Discretionary rate relief</a:t>
                      </a:r>
                      <a:endParaRPr lang="en-GB" sz="1100" dirty="0">
                        <a:solidFill>
                          <a:schemeClr val="tx1"/>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600"/>
                        </a:spcAft>
                      </a:pPr>
                      <a:r>
                        <a:rPr lang="en-GB" sz="1100">
                          <a:solidFill>
                            <a:srgbClr val="002060"/>
                          </a:solidFill>
                          <a:effectLst/>
                        </a:rPr>
                        <a:t>X</a:t>
                      </a:r>
                      <a:endParaRPr lang="en-GB" sz="110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a:solidFill>
                            <a:srgbClr val="002060"/>
                          </a:solidFill>
                          <a:effectLst/>
                        </a:rPr>
                        <a:t>√</a:t>
                      </a:r>
                      <a:endParaRPr lang="en-GB" sz="110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a:solidFill>
                            <a:srgbClr val="002060"/>
                          </a:solidFill>
                          <a:effectLst/>
                        </a:rPr>
                        <a:t>√</a:t>
                      </a:r>
                      <a:endParaRPr lang="en-GB" sz="110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dirty="0">
                          <a:solidFill>
                            <a:srgbClr val="002060"/>
                          </a:solidFill>
                          <a:effectLst/>
                        </a:rPr>
                        <a:t>√</a:t>
                      </a:r>
                      <a:endParaRPr lang="en-GB" sz="1100" dirty="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752">
                <a:tc>
                  <a:txBody>
                    <a:bodyPr/>
                    <a:lstStyle/>
                    <a:p>
                      <a:pPr algn="just">
                        <a:lnSpc>
                          <a:spcPct val="115000"/>
                        </a:lnSpc>
                        <a:spcAft>
                          <a:spcPts val="600"/>
                        </a:spcAft>
                      </a:pPr>
                      <a:r>
                        <a:rPr lang="en-GB" sz="1100" dirty="0">
                          <a:solidFill>
                            <a:schemeClr val="tx1"/>
                          </a:solidFill>
                          <a:effectLst/>
                        </a:rPr>
                        <a:t>Charitable tax breaks</a:t>
                      </a:r>
                      <a:endParaRPr lang="en-GB" sz="1100" dirty="0">
                        <a:solidFill>
                          <a:schemeClr val="tx1"/>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600"/>
                        </a:spcAft>
                      </a:pPr>
                      <a:r>
                        <a:rPr lang="en-GB" sz="1100">
                          <a:solidFill>
                            <a:srgbClr val="002060"/>
                          </a:solidFill>
                          <a:effectLst/>
                        </a:rPr>
                        <a:t>X</a:t>
                      </a:r>
                      <a:endParaRPr lang="en-GB" sz="110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a:solidFill>
                            <a:srgbClr val="002060"/>
                          </a:solidFill>
                          <a:effectLst/>
                        </a:rPr>
                        <a:t>√</a:t>
                      </a:r>
                      <a:endParaRPr lang="en-GB" sz="110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a:solidFill>
                            <a:srgbClr val="002060"/>
                          </a:solidFill>
                          <a:effectLst/>
                        </a:rPr>
                        <a:t>√</a:t>
                      </a:r>
                      <a:endParaRPr lang="en-GB" sz="110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dirty="0">
                          <a:solidFill>
                            <a:srgbClr val="002060"/>
                          </a:solidFill>
                          <a:effectLst/>
                        </a:rPr>
                        <a:t>X</a:t>
                      </a:r>
                      <a:endParaRPr lang="en-GB" sz="1100" dirty="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01111">
                <a:tc>
                  <a:txBody>
                    <a:bodyPr/>
                    <a:lstStyle/>
                    <a:p>
                      <a:pPr algn="just">
                        <a:lnSpc>
                          <a:spcPct val="115000"/>
                        </a:lnSpc>
                        <a:spcAft>
                          <a:spcPts val="600"/>
                        </a:spcAft>
                      </a:pPr>
                      <a:r>
                        <a:rPr lang="en-GB" sz="1100" dirty="0">
                          <a:solidFill>
                            <a:schemeClr val="tx1"/>
                          </a:solidFill>
                          <a:effectLst/>
                        </a:rPr>
                        <a:t>Ability to have wide ranging powers e.g. staff, volunteers, land, receive grants etc.</a:t>
                      </a:r>
                      <a:endParaRPr lang="en-GB" sz="1100" dirty="0">
                        <a:solidFill>
                          <a:schemeClr val="tx1"/>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600"/>
                        </a:spcAft>
                      </a:pPr>
                      <a:r>
                        <a:rPr lang="en-GB" sz="1100">
                          <a:solidFill>
                            <a:srgbClr val="002060"/>
                          </a:solidFill>
                          <a:effectLst/>
                        </a:rPr>
                        <a:t>√</a:t>
                      </a:r>
                      <a:endParaRPr lang="en-GB" sz="110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a:solidFill>
                            <a:srgbClr val="002060"/>
                          </a:solidFill>
                          <a:effectLst/>
                        </a:rPr>
                        <a:t>√</a:t>
                      </a:r>
                      <a:endParaRPr lang="en-GB" sz="110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a:solidFill>
                            <a:srgbClr val="002060"/>
                          </a:solidFill>
                          <a:effectLst/>
                        </a:rPr>
                        <a:t>√</a:t>
                      </a:r>
                      <a:endParaRPr lang="en-GB" sz="110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dirty="0">
                          <a:solidFill>
                            <a:srgbClr val="002060"/>
                          </a:solidFill>
                          <a:effectLst/>
                        </a:rPr>
                        <a:t>√</a:t>
                      </a:r>
                      <a:endParaRPr lang="en-GB" sz="1100" dirty="0">
                        <a:solidFill>
                          <a:srgbClr val="002060"/>
                        </a:solidFill>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752">
                <a:tc>
                  <a:txBody>
                    <a:bodyPr/>
                    <a:lstStyle/>
                    <a:p>
                      <a:pPr algn="just">
                        <a:lnSpc>
                          <a:spcPct val="115000"/>
                        </a:lnSpc>
                        <a:spcAft>
                          <a:spcPts val="600"/>
                        </a:spcAft>
                      </a:pPr>
                      <a:r>
                        <a:rPr lang="en-GB" sz="1100" dirty="0">
                          <a:effectLst/>
                        </a:rPr>
                        <a:t> </a:t>
                      </a:r>
                      <a:endParaRPr lang="en-GB" sz="1100" dirty="0">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600"/>
                        </a:spcAft>
                      </a:pPr>
                      <a:r>
                        <a:rPr lang="en-GB" sz="1100">
                          <a:effectLst/>
                        </a:rPr>
                        <a:t> </a:t>
                      </a:r>
                      <a:endParaRPr lang="en-GB" sz="1100">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a:effectLst/>
                        </a:rPr>
                        <a:t> </a:t>
                      </a:r>
                      <a:endParaRPr lang="en-GB" sz="1100">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a:effectLst/>
                        </a:rPr>
                        <a:t> </a:t>
                      </a:r>
                      <a:endParaRPr lang="en-GB" sz="1100">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n-GB" sz="1100" dirty="0">
                          <a:effectLst/>
                        </a:rPr>
                        <a:t> </a:t>
                      </a:r>
                      <a:endParaRPr lang="en-GB" sz="1100" dirty="0">
                        <a:effectLst/>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89849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Placeholder 1"/>
          <p:cNvSpPr>
            <a:spLocks noGrp="1"/>
          </p:cNvSpPr>
          <p:nvPr>
            <p:ph type="title" idx="4294967295"/>
          </p:nvPr>
        </p:nvSpPr>
        <p:spPr>
          <a:xfrm>
            <a:off x="376238" y="698746"/>
            <a:ext cx="8172958" cy="1041277"/>
          </a:xfrm>
          <a:noFill/>
        </p:spPr>
        <p:txBody>
          <a:bodyPr/>
          <a:lstStyle/>
          <a:p>
            <a:r>
              <a:rPr lang="en-GB" altLang="en-US" dirty="0" smtClean="0"/>
              <a:t>Most appropriate structure for recipient vehicle?</a:t>
            </a:r>
            <a:endParaRPr lang="en-GB" altLang="en-US" dirty="0"/>
          </a:p>
        </p:txBody>
      </p:sp>
      <p:sp>
        <p:nvSpPr>
          <p:cNvPr id="12291" name="Text Placeholder 2"/>
          <p:cNvSpPr>
            <a:spLocks noGrp="1"/>
          </p:cNvSpPr>
          <p:nvPr>
            <p:ph type="body" idx="4294967295"/>
          </p:nvPr>
        </p:nvSpPr>
        <p:spPr>
          <a:xfrm>
            <a:off x="523783" y="1926454"/>
            <a:ext cx="7812349" cy="4112396"/>
          </a:xfrm>
        </p:spPr>
        <p:txBody>
          <a:bodyPr/>
          <a:lstStyle/>
          <a:p>
            <a:pPr lvl="1">
              <a:buFont typeface="Wingdings" pitchFamily="2" charset="2"/>
              <a:buChar char="§"/>
            </a:pPr>
            <a:r>
              <a:rPr lang="en-GB" altLang="en-US" dirty="0" smtClean="0"/>
              <a:t>Asset locked?</a:t>
            </a:r>
          </a:p>
          <a:p>
            <a:pPr lvl="1">
              <a:buFont typeface="Wingdings" pitchFamily="2" charset="2"/>
              <a:buChar char="§"/>
            </a:pPr>
            <a:r>
              <a:rPr lang="en-GB" altLang="en-US" dirty="0" smtClean="0"/>
              <a:t>Charitable?</a:t>
            </a:r>
          </a:p>
          <a:p>
            <a:pPr lvl="1">
              <a:buFont typeface="Wingdings" pitchFamily="2" charset="2"/>
              <a:buChar char="§"/>
            </a:pPr>
            <a:r>
              <a:rPr lang="en-GB" altLang="en-US" dirty="0" smtClean="0"/>
              <a:t>Secure funding?</a:t>
            </a:r>
          </a:p>
          <a:p>
            <a:pPr lvl="1">
              <a:buFont typeface="Wingdings" pitchFamily="2" charset="2"/>
              <a:buChar char="§"/>
            </a:pPr>
            <a:r>
              <a:rPr lang="en-GB" altLang="en-US" dirty="0" smtClean="0"/>
              <a:t>Fit </a:t>
            </a:r>
            <a:r>
              <a:rPr lang="en-GB" altLang="en-US" dirty="0"/>
              <a:t>for purpose</a:t>
            </a:r>
            <a:r>
              <a:rPr lang="en-GB" altLang="en-US" dirty="0" smtClean="0"/>
              <a:t>?</a:t>
            </a:r>
          </a:p>
          <a:p>
            <a:pPr lvl="1">
              <a:buFont typeface="Wingdings" pitchFamily="2" charset="2"/>
              <a:buChar char="§"/>
            </a:pPr>
            <a:r>
              <a:rPr lang="en-GB" altLang="en-US" dirty="0" smtClean="0"/>
              <a:t>Tax efficient?</a:t>
            </a:r>
            <a:endParaRPr lang="en-GB" altLang="en-US" dirty="0"/>
          </a:p>
          <a:p>
            <a:pPr lvl="1">
              <a:buFont typeface="Wingdings" pitchFamily="2" charset="2"/>
              <a:buChar char="§"/>
            </a:pPr>
            <a:endParaRPr lang="en-GB" altLang="en-US" dirty="0" smtClean="0"/>
          </a:p>
        </p:txBody>
      </p:sp>
    </p:spTree>
    <p:extLst>
      <p:ext uri="{BB962C8B-B14F-4D97-AF65-F5344CB8AC3E}">
        <p14:creationId xmlns:p14="http://schemas.microsoft.com/office/powerpoint/2010/main" val="3548625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Placeholder 1"/>
          <p:cNvSpPr>
            <a:spLocks noGrp="1"/>
          </p:cNvSpPr>
          <p:nvPr>
            <p:ph type="title" idx="4294967295"/>
          </p:nvPr>
        </p:nvSpPr>
        <p:spPr>
          <a:xfrm>
            <a:off x="376238" y="698746"/>
            <a:ext cx="8172958" cy="1041277"/>
          </a:xfrm>
          <a:noFill/>
        </p:spPr>
        <p:txBody>
          <a:bodyPr/>
          <a:lstStyle/>
          <a:p>
            <a:r>
              <a:rPr lang="en-GB" altLang="en-US" dirty="0" smtClean="0"/>
              <a:t>Governance considerations</a:t>
            </a:r>
            <a:endParaRPr lang="en-GB" altLang="en-US" dirty="0"/>
          </a:p>
        </p:txBody>
      </p:sp>
      <p:sp>
        <p:nvSpPr>
          <p:cNvPr id="12291" name="Text Placeholder 2"/>
          <p:cNvSpPr>
            <a:spLocks noGrp="1"/>
          </p:cNvSpPr>
          <p:nvPr>
            <p:ph type="body" idx="4294967295"/>
          </p:nvPr>
        </p:nvSpPr>
        <p:spPr>
          <a:xfrm>
            <a:off x="523783" y="1740023"/>
            <a:ext cx="7474997" cy="4298827"/>
          </a:xfrm>
        </p:spPr>
        <p:txBody>
          <a:bodyPr/>
          <a:lstStyle/>
          <a:p>
            <a:pPr lvl="1">
              <a:buFont typeface="Wingdings" pitchFamily="2" charset="2"/>
              <a:buChar char="§"/>
            </a:pPr>
            <a:r>
              <a:rPr lang="en-GB" altLang="en-US" dirty="0"/>
              <a:t>Objects &amp; Powers</a:t>
            </a:r>
          </a:p>
          <a:p>
            <a:pPr lvl="1">
              <a:buFont typeface="Wingdings" pitchFamily="2" charset="2"/>
              <a:buChar char="§"/>
            </a:pPr>
            <a:r>
              <a:rPr lang="en-GB" altLang="en-US" dirty="0" smtClean="0"/>
              <a:t>Community </a:t>
            </a:r>
            <a:r>
              <a:rPr lang="en-GB" altLang="en-US" dirty="0"/>
              <a:t>involvement?</a:t>
            </a:r>
          </a:p>
          <a:p>
            <a:pPr lvl="1">
              <a:buFont typeface="Wingdings" pitchFamily="2" charset="2"/>
              <a:buChar char="§"/>
            </a:pPr>
            <a:r>
              <a:rPr lang="en-GB" altLang="en-US" dirty="0"/>
              <a:t>Stakeholder involvement</a:t>
            </a:r>
            <a:r>
              <a:rPr lang="en-GB" altLang="en-US" dirty="0" smtClean="0"/>
              <a:t>?</a:t>
            </a:r>
          </a:p>
          <a:p>
            <a:pPr lvl="1">
              <a:buFont typeface="Wingdings" pitchFamily="2" charset="2"/>
              <a:buChar char="§"/>
            </a:pPr>
            <a:r>
              <a:rPr lang="en-GB" altLang="en-US" dirty="0"/>
              <a:t>Open – v – closed membership</a:t>
            </a:r>
          </a:p>
          <a:p>
            <a:pPr lvl="1">
              <a:buFont typeface="Wingdings" pitchFamily="2" charset="2"/>
              <a:buChar char="§"/>
            </a:pPr>
            <a:r>
              <a:rPr lang="en-GB" altLang="en-US" dirty="0" smtClean="0"/>
              <a:t>Board appointments</a:t>
            </a:r>
          </a:p>
          <a:p>
            <a:pPr lvl="1">
              <a:buFont typeface="Wingdings" pitchFamily="2" charset="2"/>
              <a:buChar char="§"/>
            </a:pPr>
            <a:r>
              <a:rPr lang="en-GB" altLang="en-US" dirty="0" smtClean="0"/>
              <a:t>Regulatory requirements</a:t>
            </a:r>
          </a:p>
        </p:txBody>
      </p:sp>
    </p:spTree>
    <p:extLst>
      <p:ext uri="{BB962C8B-B14F-4D97-AF65-F5344CB8AC3E}">
        <p14:creationId xmlns:p14="http://schemas.microsoft.com/office/powerpoint/2010/main" val="1929548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Placeholder 1"/>
          <p:cNvSpPr>
            <a:spLocks noGrp="1"/>
          </p:cNvSpPr>
          <p:nvPr>
            <p:ph type="title" idx="4294967295"/>
          </p:nvPr>
        </p:nvSpPr>
        <p:spPr>
          <a:xfrm>
            <a:off x="376238" y="698746"/>
            <a:ext cx="8172958" cy="531813"/>
          </a:xfrm>
          <a:noFill/>
        </p:spPr>
        <p:txBody>
          <a:bodyPr/>
          <a:lstStyle/>
          <a:p>
            <a:r>
              <a:rPr lang="en-GB" altLang="en-US" dirty="0" smtClean="0"/>
              <a:t>Property issues –what’s on offer?</a:t>
            </a:r>
            <a:endParaRPr lang="en-GB" altLang="en-US" dirty="0"/>
          </a:p>
        </p:txBody>
      </p:sp>
      <p:sp>
        <p:nvSpPr>
          <p:cNvPr id="12291" name="Text Placeholder 2"/>
          <p:cNvSpPr>
            <a:spLocks noGrp="1"/>
          </p:cNvSpPr>
          <p:nvPr>
            <p:ph type="body" idx="4294967295"/>
          </p:nvPr>
        </p:nvSpPr>
        <p:spPr>
          <a:xfrm>
            <a:off x="523783" y="1527175"/>
            <a:ext cx="8025413" cy="4511675"/>
          </a:xfrm>
        </p:spPr>
        <p:txBody>
          <a:bodyPr/>
          <a:lstStyle/>
          <a:p>
            <a:pPr lvl="1">
              <a:buFont typeface="Wingdings" pitchFamily="2" charset="2"/>
              <a:buChar char="§"/>
            </a:pPr>
            <a:r>
              <a:rPr lang="en-GB" altLang="en-US" dirty="0" smtClean="0"/>
              <a:t>Land issues?</a:t>
            </a:r>
          </a:p>
          <a:p>
            <a:pPr lvl="1">
              <a:buFont typeface="Wingdings" pitchFamily="2" charset="2"/>
              <a:buChar char="§"/>
            </a:pPr>
            <a:r>
              <a:rPr lang="en-GB" altLang="en-US" dirty="0" smtClean="0"/>
              <a:t>What </a:t>
            </a:r>
            <a:r>
              <a:rPr lang="en-GB" altLang="en-US" dirty="0"/>
              <a:t>kind of interest?</a:t>
            </a:r>
          </a:p>
          <a:p>
            <a:pPr lvl="1">
              <a:buFont typeface="Wingdings" pitchFamily="2" charset="2"/>
              <a:buChar char="§"/>
            </a:pPr>
            <a:r>
              <a:rPr lang="en-GB" altLang="en-US" dirty="0" smtClean="0"/>
              <a:t>What </a:t>
            </a:r>
            <a:r>
              <a:rPr lang="en-GB" altLang="en-US" dirty="0"/>
              <a:t>are you giving / getting?</a:t>
            </a:r>
          </a:p>
          <a:p>
            <a:pPr lvl="1">
              <a:buFont typeface="Wingdings" pitchFamily="2" charset="2"/>
              <a:buChar char="§"/>
            </a:pPr>
            <a:r>
              <a:rPr lang="en-GB" altLang="en-US" dirty="0"/>
              <a:t>Condition of property, plans for development</a:t>
            </a:r>
          </a:p>
          <a:p>
            <a:pPr lvl="1">
              <a:buFont typeface="Wingdings" pitchFamily="2" charset="2"/>
              <a:buChar char="§"/>
            </a:pPr>
            <a:r>
              <a:rPr lang="en-GB" altLang="en-US" dirty="0"/>
              <a:t>On what terms?</a:t>
            </a:r>
          </a:p>
          <a:p>
            <a:pPr lvl="2">
              <a:buFont typeface="Wingdings" pitchFamily="2" charset="2"/>
              <a:buChar char="§"/>
            </a:pPr>
            <a:r>
              <a:rPr lang="en-GB" altLang="en-US" dirty="0"/>
              <a:t>Who repairs? </a:t>
            </a:r>
            <a:endParaRPr lang="en-GB" altLang="en-US" dirty="0" smtClean="0"/>
          </a:p>
          <a:p>
            <a:pPr lvl="2">
              <a:buFont typeface="Wingdings" pitchFamily="2" charset="2"/>
              <a:buChar char="§"/>
            </a:pPr>
            <a:r>
              <a:rPr lang="en-GB" altLang="en-US" dirty="0" smtClean="0"/>
              <a:t>Is </a:t>
            </a:r>
            <a:r>
              <a:rPr lang="en-GB" altLang="en-US" dirty="0"/>
              <a:t>there any rent?</a:t>
            </a:r>
          </a:p>
          <a:p>
            <a:pPr lvl="2">
              <a:buFont typeface="Wingdings" pitchFamily="2" charset="2"/>
              <a:buChar char="§"/>
            </a:pPr>
            <a:r>
              <a:rPr lang="en-GB" altLang="en-US" dirty="0"/>
              <a:t>Linked to service provision? Why? How</a:t>
            </a:r>
            <a:r>
              <a:rPr lang="en-GB" altLang="en-US" dirty="0" smtClean="0"/>
              <a:t>?</a:t>
            </a:r>
          </a:p>
          <a:p>
            <a:pPr lvl="2">
              <a:buFont typeface="Wingdings" pitchFamily="2" charset="2"/>
              <a:buChar char="§"/>
            </a:pPr>
            <a:r>
              <a:rPr lang="en-GB" altLang="en-US" dirty="0" smtClean="0"/>
              <a:t>Restrictions on usage?</a:t>
            </a:r>
          </a:p>
          <a:p>
            <a:pPr lvl="1">
              <a:buFont typeface="Wingdings" pitchFamily="2" charset="2"/>
              <a:buChar char="§"/>
            </a:pPr>
            <a:r>
              <a:rPr lang="en-GB" altLang="en-US" dirty="0" smtClean="0"/>
              <a:t>What documents are needed?</a:t>
            </a:r>
            <a:endParaRPr lang="en-GB" altLang="en-US" dirty="0"/>
          </a:p>
          <a:p>
            <a:pPr lvl="1">
              <a:buFont typeface="Wingdings" pitchFamily="2" charset="2"/>
              <a:buChar char="§"/>
            </a:pPr>
            <a:endParaRPr lang="en-GB" altLang="en-US" dirty="0"/>
          </a:p>
        </p:txBody>
      </p:sp>
    </p:spTree>
    <p:extLst>
      <p:ext uri="{BB962C8B-B14F-4D97-AF65-F5344CB8AC3E}">
        <p14:creationId xmlns:p14="http://schemas.microsoft.com/office/powerpoint/2010/main" val="24808433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Placeholder 1"/>
          <p:cNvSpPr>
            <a:spLocks noGrp="1"/>
          </p:cNvSpPr>
          <p:nvPr>
            <p:ph type="title" idx="4294967295"/>
          </p:nvPr>
        </p:nvSpPr>
        <p:spPr>
          <a:xfrm>
            <a:off x="376238" y="698746"/>
            <a:ext cx="8172958" cy="531813"/>
          </a:xfrm>
          <a:noFill/>
        </p:spPr>
        <p:txBody>
          <a:bodyPr/>
          <a:lstStyle/>
          <a:p>
            <a:r>
              <a:rPr lang="en-GB" altLang="en-US" dirty="0" smtClean="0"/>
              <a:t>Lease options and Lease agreements</a:t>
            </a:r>
            <a:endParaRPr lang="en-GB" altLang="en-US" dirty="0"/>
          </a:p>
        </p:txBody>
      </p:sp>
      <p:sp>
        <p:nvSpPr>
          <p:cNvPr id="12291" name="Text Placeholder 2"/>
          <p:cNvSpPr>
            <a:spLocks noGrp="1"/>
          </p:cNvSpPr>
          <p:nvPr>
            <p:ph type="body" idx="4294967295"/>
          </p:nvPr>
        </p:nvSpPr>
        <p:spPr>
          <a:xfrm>
            <a:off x="523783" y="1615953"/>
            <a:ext cx="8025413" cy="2698596"/>
          </a:xfrm>
        </p:spPr>
        <p:txBody>
          <a:bodyPr/>
          <a:lstStyle/>
          <a:p>
            <a:pPr lvl="1">
              <a:buFont typeface="Wingdings" pitchFamily="2" charset="2"/>
              <a:buChar char="§"/>
            </a:pPr>
            <a:r>
              <a:rPr lang="en-GB" altLang="en-US" dirty="0" smtClean="0"/>
              <a:t>COMA – Community Asset Transfer Programme</a:t>
            </a:r>
          </a:p>
          <a:p>
            <a:pPr marL="228600" lvl="1" indent="0" algn="ctr">
              <a:buNone/>
            </a:pPr>
            <a:r>
              <a:rPr lang="en-GB" altLang="en-US" dirty="0" smtClean="0"/>
              <a:t>or</a:t>
            </a:r>
          </a:p>
          <a:p>
            <a:pPr lvl="1">
              <a:buFont typeface="Wingdings" pitchFamily="2" charset="2"/>
              <a:buChar char="§"/>
            </a:pPr>
            <a:r>
              <a:rPr lang="en-GB" altLang="en-US" dirty="0" smtClean="0"/>
              <a:t>COML – Community Liability Transfer Programme?</a:t>
            </a:r>
            <a:br>
              <a:rPr lang="en-GB" altLang="en-US" dirty="0" smtClean="0"/>
            </a:br>
            <a:endParaRPr lang="en-GB" altLang="en-US" dirty="0" smtClean="0"/>
          </a:p>
          <a:p>
            <a:pPr lvl="1">
              <a:buFont typeface="Wingdings" pitchFamily="2" charset="2"/>
              <a:buChar char="§"/>
            </a:pPr>
            <a:r>
              <a:rPr lang="en-GB" altLang="en-US" dirty="0" smtClean="0"/>
              <a:t>Pessimistic Lawyering? Never</a:t>
            </a:r>
            <a:br>
              <a:rPr lang="en-GB" altLang="en-US" dirty="0" smtClean="0"/>
            </a:br>
            <a:endParaRPr lang="en-GB" altLang="en-US" dirty="0" smtClean="0"/>
          </a:p>
          <a:p>
            <a:pPr lvl="1">
              <a:buFont typeface="Wingdings" pitchFamily="2" charset="2"/>
              <a:buChar char="§"/>
            </a:pPr>
            <a:r>
              <a:rPr lang="en-GB" altLang="en-US" dirty="0" smtClean="0"/>
              <a:t>“Hope for the best.  Plan for the worst.”</a:t>
            </a:r>
            <a:endParaRPr lang="en-GB" altLang="en-US" dirty="0"/>
          </a:p>
          <a:p>
            <a:pPr lvl="1">
              <a:buFont typeface="Wingdings" pitchFamily="2" charset="2"/>
              <a:buChar char="§"/>
            </a:pPr>
            <a:endParaRPr lang="en-GB" altLang="en-US" dirty="0"/>
          </a:p>
        </p:txBody>
      </p:sp>
    </p:spTree>
    <p:extLst>
      <p:ext uri="{BB962C8B-B14F-4D97-AF65-F5344CB8AC3E}">
        <p14:creationId xmlns:p14="http://schemas.microsoft.com/office/powerpoint/2010/main" val="2849139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Placeholder 1"/>
          <p:cNvSpPr>
            <a:spLocks noGrp="1"/>
          </p:cNvSpPr>
          <p:nvPr>
            <p:ph type="title" idx="4294967295"/>
          </p:nvPr>
        </p:nvSpPr>
        <p:spPr>
          <a:xfrm>
            <a:off x="376238" y="698746"/>
            <a:ext cx="8172958" cy="531813"/>
          </a:xfrm>
          <a:noFill/>
        </p:spPr>
        <p:txBody>
          <a:bodyPr/>
          <a:lstStyle/>
          <a:p>
            <a:r>
              <a:rPr lang="en-GB" dirty="0" smtClean="0">
                <a:latin typeface="Gill Sans MT" charset="0"/>
              </a:rPr>
              <a:t>Community Asset Transfer – key principles</a:t>
            </a:r>
            <a:endParaRPr lang="en-GB" dirty="0">
              <a:latin typeface="Gill Sans MT" charset="0"/>
            </a:endParaRPr>
          </a:p>
        </p:txBody>
      </p:sp>
      <p:sp>
        <p:nvSpPr>
          <p:cNvPr id="12291" name="Text Placeholder 2"/>
          <p:cNvSpPr>
            <a:spLocks noGrp="1"/>
          </p:cNvSpPr>
          <p:nvPr>
            <p:ph type="body" idx="4294967295"/>
          </p:nvPr>
        </p:nvSpPr>
        <p:spPr>
          <a:xfrm>
            <a:off x="523784" y="1527175"/>
            <a:ext cx="8140822" cy="3817182"/>
          </a:xfrm>
        </p:spPr>
        <p:txBody>
          <a:bodyPr/>
          <a:lstStyle/>
          <a:p>
            <a:pPr marL="457200" lvl="0" indent="-457200">
              <a:buFont typeface="Arial" panose="020B0604020202020204" pitchFamily="34" charset="0"/>
              <a:buChar char="•"/>
            </a:pPr>
            <a:r>
              <a:rPr lang="en-GB" sz="2400" dirty="0" smtClean="0"/>
              <a:t>Preparation </a:t>
            </a:r>
            <a:r>
              <a:rPr lang="en-GB" sz="2400" dirty="0"/>
              <a:t>– key </a:t>
            </a:r>
            <a:r>
              <a:rPr lang="en-GB" sz="2400" dirty="0" smtClean="0"/>
              <a:t>principles, negotiation, stages</a:t>
            </a:r>
            <a:r>
              <a:rPr lang="en-GB" sz="2400" dirty="0"/>
              <a:t>, advice available </a:t>
            </a:r>
          </a:p>
          <a:p>
            <a:pPr marL="457200" lvl="0" indent="-457200">
              <a:buFont typeface="Arial" panose="020B0604020202020204" pitchFamily="34" charset="0"/>
              <a:buChar char="•"/>
            </a:pPr>
            <a:r>
              <a:rPr lang="en-GB" sz="2400" dirty="0" smtClean="0"/>
              <a:t>The recipient organisation – legal structure &amp; governance </a:t>
            </a:r>
            <a:r>
              <a:rPr lang="en-GB" sz="2400" dirty="0"/>
              <a:t>considerations</a:t>
            </a:r>
          </a:p>
          <a:p>
            <a:pPr marL="457200" lvl="0" indent="-457200">
              <a:buFont typeface="Arial" panose="020B0604020202020204" pitchFamily="34" charset="0"/>
              <a:buChar char="•"/>
            </a:pPr>
            <a:r>
              <a:rPr lang="en-GB" sz="2400" dirty="0" smtClean="0"/>
              <a:t>Property arrangements including: lease options, agreements and subletting.</a:t>
            </a:r>
            <a:endParaRPr lang="en-GB"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Placeholder 1"/>
          <p:cNvSpPr>
            <a:spLocks noGrp="1"/>
          </p:cNvSpPr>
          <p:nvPr>
            <p:ph type="title" idx="4294967295"/>
          </p:nvPr>
        </p:nvSpPr>
        <p:spPr>
          <a:xfrm>
            <a:off x="376238" y="698746"/>
            <a:ext cx="8172958" cy="531813"/>
          </a:xfrm>
          <a:noFill/>
        </p:spPr>
        <p:txBody>
          <a:bodyPr/>
          <a:lstStyle/>
          <a:p>
            <a:r>
              <a:rPr lang="en-GB" altLang="en-US" dirty="0" smtClean="0"/>
              <a:t>Building blocks of taking a lease</a:t>
            </a:r>
            <a:endParaRPr lang="en-GB" altLang="en-US" dirty="0"/>
          </a:p>
        </p:txBody>
      </p:sp>
      <p:sp>
        <p:nvSpPr>
          <p:cNvPr id="12291" name="Text Placeholder 2"/>
          <p:cNvSpPr>
            <a:spLocks noGrp="1"/>
          </p:cNvSpPr>
          <p:nvPr>
            <p:ph type="body" idx="4294967295"/>
          </p:nvPr>
        </p:nvSpPr>
        <p:spPr>
          <a:xfrm>
            <a:off x="523783" y="1615952"/>
            <a:ext cx="8025413" cy="3231255"/>
          </a:xfrm>
        </p:spPr>
        <p:txBody>
          <a:bodyPr/>
          <a:lstStyle/>
          <a:p>
            <a:pPr lvl="1">
              <a:buFont typeface="Wingdings" pitchFamily="2" charset="2"/>
              <a:buChar char="§"/>
            </a:pPr>
            <a:r>
              <a:rPr lang="en-GB" altLang="en-US" dirty="0" smtClean="0"/>
              <a:t>Survey</a:t>
            </a:r>
          </a:p>
          <a:p>
            <a:pPr lvl="1">
              <a:buFont typeface="Wingdings" pitchFamily="2" charset="2"/>
              <a:buChar char="§"/>
            </a:pPr>
            <a:r>
              <a:rPr lang="en-GB" altLang="en-US" dirty="0" smtClean="0"/>
              <a:t>Due Diligence</a:t>
            </a:r>
          </a:p>
          <a:p>
            <a:pPr lvl="2">
              <a:buFont typeface="Wingdings" pitchFamily="2" charset="2"/>
              <a:buChar char="§"/>
            </a:pPr>
            <a:r>
              <a:rPr lang="en-GB" altLang="en-US" dirty="0" smtClean="0"/>
              <a:t>Title</a:t>
            </a:r>
          </a:p>
          <a:p>
            <a:pPr lvl="2">
              <a:buFont typeface="Wingdings" pitchFamily="2" charset="2"/>
              <a:buChar char="§"/>
            </a:pPr>
            <a:r>
              <a:rPr lang="en-GB" altLang="en-US" dirty="0" smtClean="0"/>
              <a:t>Searches</a:t>
            </a:r>
          </a:p>
          <a:p>
            <a:pPr lvl="2">
              <a:buFont typeface="Wingdings" pitchFamily="2" charset="2"/>
              <a:buChar char="§"/>
            </a:pPr>
            <a:r>
              <a:rPr lang="en-GB" altLang="en-US" dirty="0" smtClean="0"/>
              <a:t>Enquiries</a:t>
            </a:r>
          </a:p>
          <a:p>
            <a:pPr lvl="1">
              <a:buFont typeface="Wingdings" pitchFamily="2" charset="2"/>
              <a:buChar char="§"/>
            </a:pPr>
            <a:r>
              <a:rPr lang="en-GB" altLang="en-US" dirty="0" smtClean="0"/>
              <a:t>Heads of Terms</a:t>
            </a:r>
          </a:p>
          <a:p>
            <a:pPr lvl="1">
              <a:buFont typeface="Wingdings" pitchFamily="2" charset="2"/>
              <a:buChar char="§"/>
            </a:pPr>
            <a:r>
              <a:rPr lang="en-GB" altLang="en-US" dirty="0" smtClean="0"/>
              <a:t>Negotiate documents</a:t>
            </a:r>
            <a:endParaRPr lang="en-GB" altLang="en-US" dirty="0"/>
          </a:p>
          <a:p>
            <a:pPr lvl="1">
              <a:buFont typeface="Wingdings" pitchFamily="2" charset="2"/>
              <a:buChar char="§"/>
            </a:pPr>
            <a:endParaRPr lang="en-GB" altLang="en-US" dirty="0"/>
          </a:p>
        </p:txBody>
      </p:sp>
    </p:spTree>
    <p:extLst>
      <p:ext uri="{BB962C8B-B14F-4D97-AF65-F5344CB8AC3E}">
        <p14:creationId xmlns:p14="http://schemas.microsoft.com/office/powerpoint/2010/main" val="2281364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Placeholder 1"/>
          <p:cNvSpPr>
            <a:spLocks noGrp="1"/>
          </p:cNvSpPr>
          <p:nvPr>
            <p:ph type="title" idx="4294967295"/>
          </p:nvPr>
        </p:nvSpPr>
        <p:spPr>
          <a:xfrm>
            <a:off x="376238" y="698746"/>
            <a:ext cx="8172958" cy="531813"/>
          </a:xfrm>
          <a:noFill/>
        </p:spPr>
        <p:txBody>
          <a:bodyPr/>
          <a:lstStyle/>
          <a:p>
            <a:r>
              <a:rPr lang="en-GB" altLang="en-US" dirty="0" smtClean="0"/>
              <a:t>Negotiations</a:t>
            </a:r>
            <a:endParaRPr lang="en-GB" altLang="en-US" dirty="0"/>
          </a:p>
        </p:txBody>
      </p:sp>
      <p:sp>
        <p:nvSpPr>
          <p:cNvPr id="12291" name="Text Placeholder 2"/>
          <p:cNvSpPr>
            <a:spLocks noGrp="1"/>
          </p:cNvSpPr>
          <p:nvPr>
            <p:ph type="body" idx="4294967295"/>
          </p:nvPr>
        </p:nvSpPr>
        <p:spPr>
          <a:xfrm>
            <a:off x="523783" y="1615952"/>
            <a:ext cx="8025413" cy="2272467"/>
          </a:xfrm>
        </p:spPr>
        <p:txBody>
          <a:bodyPr/>
          <a:lstStyle/>
          <a:p>
            <a:pPr lvl="1">
              <a:buFont typeface="Wingdings" pitchFamily="2" charset="2"/>
              <a:buChar char="§"/>
            </a:pPr>
            <a:r>
              <a:rPr lang="en-GB" altLang="en-US" dirty="0" smtClean="0"/>
              <a:t>What do you want?</a:t>
            </a:r>
          </a:p>
          <a:p>
            <a:pPr lvl="1">
              <a:buFont typeface="Wingdings" pitchFamily="2" charset="2"/>
              <a:buChar char="§"/>
            </a:pPr>
            <a:r>
              <a:rPr lang="en-GB" altLang="en-US" dirty="0" smtClean="0"/>
              <a:t>Why do you want it?</a:t>
            </a:r>
          </a:p>
          <a:p>
            <a:pPr lvl="1">
              <a:buFont typeface="Wingdings" pitchFamily="2" charset="2"/>
              <a:buChar char="§"/>
            </a:pPr>
            <a:r>
              <a:rPr lang="en-GB" altLang="en-US" dirty="0" smtClean="0"/>
              <a:t>How hard are you prepared to push for what you want?</a:t>
            </a:r>
          </a:p>
          <a:p>
            <a:pPr lvl="1">
              <a:buFont typeface="Wingdings" pitchFamily="2" charset="2"/>
              <a:buChar char="§"/>
            </a:pPr>
            <a:r>
              <a:rPr lang="en-GB" altLang="en-US" dirty="0" smtClean="0"/>
              <a:t>What are your chances of success?</a:t>
            </a:r>
          </a:p>
          <a:p>
            <a:pPr lvl="1">
              <a:buFont typeface="Wingdings" pitchFamily="2" charset="2"/>
              <a:buChar char="§"/>
            </a:pPr>
            <a:endParaRPr lang="en-GB" altLang="en-US" dirty="0"/>
          </a:p>
        </p:txBody>
      </p:sp>
    </p:spTree>
    <p:extLst>
      <p:ext uri="{BB962C8B-B14F-4D97-AF65-F5344CB8AC3E}">
        <p14:creationId xmlns:p14="http://schemas.microsoft.com/office/powerpoint/2010/main" val="18736784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Placeholder 1"/>
          <p:cNvSpPr>
            <a:spLocks noGrp="1"/>
          </p:cNvSpPr>
          <p:nvPr>
            <p:ph type="title" idx="4294967295"/>
          </p:nvPr>
        </p:nvSpPr>
        <p:spPr>
          <a:xfrm>
            <a:off x="376238" y="698746"/>
            <a:ext cx="8172958" cy="531813"/>
          </a:xfrm>
          <a:noFill/>
        </p:spPr>
        <p:txBody>
          <a:bodyPr/>
          <a:lstStyle/>
          <a:p>
            <a:r>
              <a:rPr lang="en-GB" altLang="en-US" dirty="0" smtClean="0"/>
              <a:t>Lease negotiating tactics</a:t>
            </a:r>
            <a:endParaRPr lang="en-GB" altLang="en-US" dirty="0"/>
          </a:p>
        </p:txBody>
      </p:sp>
      <p:sp>
        <p:nvSpPr>
          <p:cNvPr id="12291" name="Text Placeholder 2"/>
          <p:cNvSpPr>
            <a:spLocks noGrp="1"/>
          </p:cNvSpPr>
          <p:nvPr>
            <p:ph type="body" idx="4294967295"/>
          </p:nvPr>
        </p:nvSpPr>
        <p:spPr>
          <a:xfrm>
            <a:off x="523783" y="1615952"/>
            <a:ext cx="8025413" cy="2272467"/>
          </a:xfrm>
        </p:spPr>
        <p:txBody>
          <a:bodyPr/>
          <a:lstStyle/>
          <a:p>
            <a:pPr lvl="1">
              <a:buFont typeface="Wingdings" pitchFamily="2" charset="2"/>
              <a:buChar char="§"/>
            </a:pPr>
            <a:r>
              <a:rPr lang="en-GB" altLang="en-US" dirty="0" smtClean="0"/>
              <a:t>Work out your major issues in the lease</a:t>
            </a:r>
          </a:p>
          <a:p>
            <a:pPr lvl="1">
              <a:buFont typeface="Wingdings" pitchFamily="2" charset="2"/>
              <a:buChar char="§"/>
            </a:pPr>
            <a:r>
              <a:rPr lang="en-GB" altLang="en-US" dirty="0" smtClean="0"/>
              <a:t>Work out your minor issues in the lease</a:t>
            </a:r>
          </a:p>
          <a:p>
            <a:pPr lvl="1">
              <a:buFont typeface="Wingdings" pitchFamily="2" charset="2"/>
              <a:buChar char="§"/>
            </a:pPr>
            <a:r>
              <a:rPr lang="en-GB" altLang="en-US" dirty="0" smtClean="0"/>
              <a:t>Work out your leverage</a:t>
            </a:r>
          </a:p>
          <a:p>
            <a:pPr lvl="1">
              <a:buFont typeface="Wingdings" pitchFamily="2" charset="2"/>
              <a:buChar char="§"/>
            </a:pPr>
            <a:r>
              <a:rPr lang="en-GB" altLang="en-US" dirty="0" smtClean="0"/>
              <a:t>Dance! Have major and minor points you will concede.</a:t>
            </a:r>
            <a:endParaRPr lang="en-GB" altLang="en-US" dirty="0"/>
          </a:p>
        </p:txBody>
      </p:sp>
    </p:spTree>
    <p:extLst>
      <p:ext uri="{BB962C8B-B14F-4D97-AF65-F5344CB8AC3E}">
        <p14:creationId xmlns:p14="http://schemas.microsoft.com/office/powerpoint/2010/main" val="499308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Placeholder 1"/>
          <p:cNvSpPr>
            <a:spLocks noGrp="1"/>
          </p:cNvSpPr>
          <p:nvPr>
            <p:ph type="title" idx="4294967295"/>
          </p:nvPr>
        </p:nvSpPr>
        <p:spPr>
          <a:xfrm>
            <a:off x="376238" y="698746"/>
            <a:ext cx="8172958" cy="531813"/>
          </a:xfrm>
          <a:noFill/>
        </p:spPr>
        <p:txBody>
          <a:bodyPr/>
          <a:lstStyle/>
          <a:p>
            <a:r>
              <a:rPr lang="en-GB" altLang="en-US" dirty="0" smtClean="0"/>
              <a:t>Heads of Terms</a:t>
            </a:r>
            <a:endParaRPr lang="en-GB" altLang="en-US" dirty="0"/>
          </a:p>
        </p:txBody>
      </p:sp>
      <p:sp>
        <p:nvSpPr>
          <p:cNvPr id="12291" name="Text Placeholder 2"/>
          <p:cNvSpPr>
            <a:spLocks noGrp="1"/>
          </p:cNvSpPr>
          <p:nvPr>
            <p:ph type="body" idx="4294967295"/>
          </p:nvPr>
        </p:nvSpPr>
        <p:spPr>
          <a:xfrm>
            <a:off x="523783" y="1615952"/>
            <a:ext cx="8025413" cy="2272467"/>
          </a:xfrm>
        </p:spPr>
        <p:txBody>
          <a:bodyPr/>
          <a:lstStyle/>
          <a:p>
            <a:pPr lvl="1">
              <a:buFont typeface="Wingdings" pitchFamily="2" charset="2"/>
              <a:buChar char="§"/>
            </a:pPr>
            <a:r>
              <a:rPr lang="en-GB" altLang="en-US" dirty="0" smtClean="0"/>
              <a:t>Non binding so pointless?</a:t>
            </a:r>
          </a:p>
          <a:p>
            <a:pPr lvl="2">
              <a:buFont typeface="Wingdings" pitchFamily="2" charset="2"/>
              <a:buChar char="§"/>
            </a:pPr>
            <a:r>
              <a:rPr lang="en-GB" altLang="en-US" dirty="0" smtClean="0"/>
              <a:t>No.  Clear place to have agreement set out.</a:t>
            </a:r>
          </a:p>
          <a:p>
            <a:pPr lvl="1">
              <a:buFont typeface="Wingdings" pitchFamily="2" charset="2"/>
              <a:buChar char="§"/>
            </a:pPr>
            <a:r>
              <a:rPr lang="en-GB" altLang="en-US" dirty="0" smtClean="0"/>
              <a:t>Surveyor?</a:t>
            </a:r>
          </a:p>
          <a:p>
            <a:pPr lvl="1">
              <a:buFont typeface="Wingdings" pitchFamily="2" charset="2"/>
              <a:buChar char="§"/>
            </a:pPr>
            <a:r>
              <a:rPr lang="en-GB" altLang="en-US" dirty="0" smtClean="0"/>
              <a:t>Solicitor / Adviser?</a:t>
            </a:r>
            <a:endParaRPr lang="en-GB" altLang="en-US" dirty="0"/>
          </a:p>
        </p:txBody>
      </p:sp>
    </p:spTree>
    <p:extLst>
      <p:ext uri="{BB962C8B-B14F-4D97-AF65-F5344CB8AC3E}">
        <p14:creationId xmlns:p14="http://schemas.microsoft.com/office/powerpoint/2010/main" val="7884364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Placeholder 1"/>
          <p:cNvSpPr>
            <a:spLocks noGrp="1"/>
          </p:cNvSpPr>
          <p:nvPr>
            <p:ph type="title" idx="4294967295"/>
          </p:nvPr>
        </p:nvSpPr>
        <p:spPr>
          <a:xfrm>
            <a:off x="376238" y="698746"/>
            <a:ext cx="8172958" cy="531813"/>
          </a:xfrm>
          <a:noFill/>
        </p:spPr>
        <p:txBody>
          <a:bodyPr/>
          <a:lstStyle/>
          <a:p>
            <a:r>
              <a:rPr lang="en-GB" altLang="en-US" dirty="0" smtClean="0"/>
              <a:t>Big points in Heads of Terms</a:t>
            </a:r>
            <a:endParaRPr lang="en-GB" altLang="en-US" dirty="0"/>
          </a:p>
        </p:txBody>
      </p:sp>
      <p:sp>
        <p:nvSpPr>
          <p:cNvPr id="12291" name="Text Placeholder 2"/>
          <p:cNvSpPr>
            <a:spLocks noGrp="1"/>
          </p:cNvSpPr>
          <p:nvPr>
            <p:ph type="body" idx="4294967295"/>
          </p:nvPr>
        </p:nvSpPr>
        <p:spPr>
          <a:xfrm>
            <a:off x="523783" y="1615952"/>
            <a:ext cx="8025413" cy="3826060"/>
          </a:xfrm>
        </p:spPr>
        <p:txBody>
          <a:bodyPr/>
          <a:lstStyle/>
          <a:p>
            <a:pPr lvl="1">
              <a:buFont typeface="Wingdings" pitchFamily="2" charset="2"/>
              <a:buChar char="§"/>
            </a:pPr>
            <a:r>
              <a:rPr lang="en-GB" altLang="en-US" dirty="0" smtClean="0"/>
              <a:t>Term</a:t>
            </a:r>
          </a:p>
          <a:p>
            <a:pPr lvl="2">
              <a:buFont typeface="Wingdings" pitchFamily="2" charset="2"/>
              <a:buChar char="§"/>
            </a:pPr>
            <a:r>
              <a:rPr lang="en-GB" altLang="en-US" dirty="0"/>
              <a:t>f</a:t>
            </a:r>
            <a:r>
              <a:rPr lang="en-GB" altLang="en-US" dirty="0" smtClean="0"/>
              <a:t>unding</a:t>
            </a:r>
          </a:p>
          <a:p>
            <a:pPr lvl="1">
              <a:buFont typeface="Wingdings" pitchFamily="2" charset="2"/>
              <a:buChar char="§"/>
            </a:pPr>
            <a:r>
              <a:rPr lang="en-GB" altLang="en-US" dirty="0" smtClean="0"/>
              <a:t>Repair</a:t>
            </a:r>
          </a:p>
          <a:p>
            <a:pPr lvl="2">
              <a:buFont typeface="Wingdings" pitchFamily="2" charset="2"/>
              <a:buChar char="§"/>
            </a:pPr>
            <a:r>
              <a:rPr lang="en-GB" altLang="en-US" dirty="0"/>
              <a:t>f</a:t>
            </a:r>
            <a:r>
              <a:rPr lang="en-GB" altLang="en-US" dirty="0" smtClean="0"/>
              <a:t>ull / schedule of condition</a:t>
            </a:r>
          </a:p>
          <a:p>
            <a:pPr lvl="1">
              <a:buFont typeface="Wingdings" pitchFamily="2" charset="2"/>
              <a:buChar char="§"/>
            </a:pPr>
            <a:r>
              <a:rPr lang="en-GB" altLang="en-US" dirty="0" smtClean="0"/>
              <a:t>Break</a:t>
            </a:r>
          </a:p>
          <a:p>
            <a:pPr lvl="2">
              <a:buFont typeface="Wingdings" pitchFamily="2" charset="2"/>
              <a:buChar char="§"/>
            </a:pPr>
            <a:r>
              <a:rPr lang="en-GB" altLang="en-US" dirty="0"/>
              <a:t>s</a:t>
            </a:r>
            <a:r>
              <a:rPr lang="en-GB" altLang="en-US" dirty="0" smtClean="0"/>
              <a:t>hort term – yes</a:t>
            </a:r>
          </a:p>
          <a:p>
            <a:pPr lvl="2">
              <a:buFont typeface="Wingdings" pitchFamily="2" charset="2"/>
              <a:buChar char="§"/>
            </a:pPr>
            <a:r>
              <a:rPr lang="en-GB" altLang="en-US" dirty="0"/>
              <a:t>l</a:t>
            </a:r>
            <a:r>
              <a:rPr lang="en-GB" altLang="en-US" dirty="0" smtClean="0"/>
              <a:t>ong term - no</a:t>
            </a:r>
          </a:p>
          <a:p>
            <a:pPr lvl="1">
              <a:buFont typeface="Wingdings" pitchFamily="2" charset="2"/>
              <a:buChar char="§"/>
            </a:pPr>
            <a:r>
              <a:rPr lang="en-GB" altLang="en-US" dirty="0" smtClean="0"/>
              <a:t>Assigning and subletting</a:t>
            </a:r>
          </a:p>
          <a:p>
            <a:pPr lvl="2">
              <a:buFont typeface="Wingdings" pitchFamily="2" charset="2"/>
              <a:buChar char="§"/>
            </a:pPr>
            <a:r>
              <a:rPr lang="en-GB" altLang="en-US" dirty="0"/>
              <a:t>w</a:t>
            </a:r>
            <a:r>
              <a:rPr lang="en-GB" altLang="en-US" dirty="0" smtClean="0"/>
              <a:t>ide as possible</a:t>
            </a:r>
            <a:endParaRPr lang="en-GB" altLang="en-US" dirty="0"/>
          </a:p>
        </p:txBody>
      </p:sp>
    </p:spTree>
    <p:extLst>
      <p:ext uri="{BB962C8B-B14F-4D97-AF65-F5344CB8AC3E}">
        <p14:creationId xmlns:p14="http://schemas.microsoft.com/office/powerpoint/2010/main" val="3979635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Placeholder 1"/>
          <p:cNvSpPr>
            <a:spLocks noGrp="1"/>
          </p:cNvSpPr>
          <p:nvPr>
            <p:ph type="title" idx="4294967295"/>
          </p:nvPr>
        </p:nvSpPr>
        <p:spPr>
          <a:xfrm>
            <a:off x="376238" y="574459"/>
            <a:ext cx="8172958" cy="531813"/>
          </a:xfrm>
          <a:noFill/>
        </p:spPr>
        <p:txBody>
          <a:bodyPr/>
          <a:lstStyle/>
          <a:p>
            <a:r>
              <a:rPr lang="en-GB" altLang="en-US" dirty="0" smtClean="0"/>
              <a:t>Big points in Heads of Terms contd./</a:t>
            </a:r>
            <a:endParaRPr lang="en-GB" altLang="en-US" dirty="0"/>
          </a:p>
        </p:txBody>
      </p:sp>
      <p:sp>
        <p:nvSpPr>
          <p:cNvPr id="12291" name="Text Placeholder 2"/>
          <p:cNvSpPr>
            <a:spLocks noGrp="1"/>
          </p:cNvSpPr>
          <p:nvPr>
            <p:ph type="body" idx="4294967295"/>
          </p:nvPr>
        </p:nvSpPr>
        <p:spPr>
          <a:xfrm>
            <a:off x="523783" y="1394010"/>
            <a:ext cx="8025413" cy="4784848"/>
          </a:xfrm>
        </p:spPr>
        <p:txBody>
          <a:bodyPr/>
          <a:lstStyle/>
          <a:p>
            <a:pPr lvl="1">
              <a:buFont typeface="Wingdings" pitchFamily="2" charset="2"/>
              <a:buChar char="§"/>
            </a:pPr>
            <a:r>
              <a:rPr lang="en-GB" altLang="en-US" dirty="0" smtClean="0"/>
              <a:t>Use</a:t>
            </a:r>
          </a:p>
          <a:p>
            <a:pPr lvl="2">
              <a:buFont typeface="Wingdings" pitchFamily="2" charset="2"/>
              <a:buChar char="§"/>
            </a:pPr>
            <a:r>
              <a:rPr lang="en-GB" altLang="en-US" dirty="0"/>
              <a:t>b</a:t>
            </a:r>
            <a:r>
              <a:rPr lang="en-GB" altLang="en-US" dirty="0" smtClean="0"/>
              <a:t>road as possible</a:t>
            </a:r>
          </a:p>
          <a:p>
            <a:pPr lvl="1">
              <a:buFont typeface="Wingdings" pitchFamily="2" charset="2"/>
              <a:buChar char="§"/>
            </a:pPr>
            <a:r>
              <a:rPr lang="en-GB" altLang="en-US" dirty="0" smtClean="0"/>
              <a:t>Overage</a:t>
            </a:r>
          </a:p>
          <a:p>
            <a:pPr lvl="2">
              <a:buFont typeface="Wingdings" pitchFamily="2" charset="2"/>
              <a:buChar char="§"/>
            </a:pPr>
            <a:r>
              <a:rPr lang="en-GB" altLang="en-US" dirty="0" smtClean="0"/>
              <a:t>% of profit in future</a:t>
            </a:r>
          </a:p>
          <a:p>
            <a:pPr lvl="2">
              <a:buFont typeface="Wingdings" pitchFamily="2" charset="2"/>
              <a:buChar char="§"/>
            </a:pPr>
            <a:r>
              <a:rPr lang="en-GB" altLang="en-US" dirty="0" smtClean="0"/>
              <a:t>% of operating profit</a:t>
            </a:r>
          </a:p>
          <a:p>
            <a:pPr lvl="1">
              <a:buFont typeface="Wingdings" pitchFamily="2" charset="2"/>
              <a:buChar char="§"/>
            </a:pPr>
            <a:r>
              <a:rPr lang="en-GB" altLang="en-US" dirty="0" smtClean="0"/>
              <a:t>Legal costs</a:t>
            </a:r>
          </a:p>
          <a:p>
            <a:pPr lvl="2">
              <a:buFont typeface="Wingdings" pitchFamily="2" charset="2"/>
              <a:buChar char="§"/>
            </a:pPr>
            <a:r>
              <a:rPr lang="en-GB" altLang="en-US" dirty="0" err="1" smtClean="0"/>
              <a:t>Underlettings</a:t>
            </a:r>
            <a:endParaRPr lang="en-GB" altLang="en-US" dirty="0" smtClean="0"/>
          </a:p>
          <a:p>
            <a:pPr lvl="2">
              <a:buFont typeface="Wingdings" pitchFamily="2" charset="2"/>
              <a:buChar char="§"/>
            </a:pPr>
            <a:r>
              <a:rPr lang="en-GB" altLang="en-US" dirty="0" smtClean="0"/>
              <a:t>Works</a:t>
            </a:r>
          </a:p>
          <a:p>
            <a:pPr lvl="1">
              <a:buFont typeface="Wingdings" pitchFamily="2" charset="2"/>
              <a:buChar char="§"/>
            </a:pPr>
            <a:r>
              <a:rPr lang="en-GB" altLang="en-US" dirty="0" smtClean="0"/>
              <a:t>Business rates</a:t>
            </a:r>
          </a:p>
          <a:p>
            <a:pPr lvl="1">
              <a:buFont typeface="Wingdings" pitchFamily="2" charset="2"/>
              <a:buChar char="§"/>
            </a:pPr>
            <a:r>
              <a:rPr lang="en-GB" altLang="en-US" dirty="0" smtClean="0"/>
              <a:t>Personal liabilities</a:t>
            </a:r>
          </a:p>
          <a:p>
            <a:pPr lvl="1">
              <a:buFont typeface="Wingdings" pitchFamily="2" charset="2"/>
              <a:buChar char="§"/>
            </a:pPr>
            <a:r>
              <a:rPr lang="en-GB" altLang="en-US" dirty="0" smtClean="0"/>
              <a:t>Reinstatement</a:t>
            </a:r>
          </a:p>
        </p:txBody>
      </p:sp>
    </p:spTree>
    <p:extLst>
      <p:ext uri="{BB962C8B-B14F-4D97-AF65-F5344CB8AC3E}">
        <p14:creationId xmlns:p14="http://schemas.microsoft.com/office/powerpoint/2010/main" val="23632223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Placeholder 1"/>
          <p:cNvSpPr>
            <a:spLocks noGrp="1"/>
          </p:cNvSpPr>
          <p:nvPr>
            <p:ph type="title" idx="4294967295"/>
          </p:nvPr>
        </p:nvSpPr>
        <p:spPr>
          <a:xfrm>
            <a:off x="376238" y="574459"/>
            <a:ext cx="8172958" cy="531813"/>
          </a:xfrm>
          <a:noFill/>
        </p:spPr>
        <p:txBody>
          <a:bodyPr/>
          <a:lstStyle/>
          <a:p>
            <a:r>
              <a:rPr lang="en-GB" altLang="en-US" dirty="0" smtClean="0"/>
              <a:t>Due Diligence</a:t>
            </a:r>
            <a:endParaRPr lang="en-GB" altLang="en-US" dirty="0"/>
          </a:p>
        </p:txBody>
      </p:sp>
      <p:sp>
        <p:nvSpPr>
          <p:cNvPr id="12291" name="Text Placeholder 2"/>
          <p:cNvSpPr>
            <a:spLocks noGrp="1"/>
          </p:cNvSpPr>
          <p:nvPr>
            <p:ph type="body" idx="4294967295"/>
          </p:nvPr>
        </p:nvSpPr>
        <p:spPr>
          <a:xfrm>
            <a:off x="523783" y="1411765"/>
            <a:ext cx="8025413" cy="2876149"/>
          </a:xfrm>
        </p:spPr>
        <p:txBody>
          <a:bodyPr/>
          <a:lstStyle/>
          <a:p>
            <a:pPr lvl="1">
              <a:buFont typeface="Wingdings" pitchFamily="2" charset="2"/>
              <a:buChar char="§"/>
            </a:pPr>
            <a:r>
              <a:rPr lang="en-GB" altLang="en-US" dirty="0" smtClean="0"/>
              <a:t>Title</a:t>
            </a:r>
          </a:p>
          <a:p>
            <a:pPr lvl="2">
              <a:buFont typeface="Wingdings" pitchFamily="2" charset="2"/>
              <a:buChar char="§"/>
            </a:pPr>
            <a:r>
              <a:rPr lang="en-GB" altLang="en-US" dirty="0" smtClean="0"/>
              <a:t>RC’s etc.</a:t>
            </a:r>
            <a:endParaRPr lang="en-GB" altLang="en-US" dirty="0"/>
          </a:p>
          <a:p>
            <a:pPr lvl="1">
              <a:buFont typeface="Wingdings" pitchFamily="2" charset="2"/>
              <a:buChar char="§"/>
            </a:pPr>
            <a:r>
              <a:rPr lang="en-GB" altLang="en-US" dirty="0" smtClean="0"/>
              <a:t>Searches</a:t>
            </a:r>
          </a:p>
          <a:p>
            <a:pPr lvl="2">
              <a:buFont typeface="Wingdings" pitchFamily="2" charset="2"/>
              <a:buChar char="§"/>
            </a:pPr>
            <a:r>
              <a:rPr lang="en-GB" altLang="en-US" dirty="0" smtClean="0"/>
              <a:t>Planning etc.</a:t>
            </a:r>
          </a:p>
          <a:p>
            <a:pPr lvl="1">
              <a:buFont typeface="Wingdings" pitchFamily="2" charset="2"/>
              <a:buChar char="§"/>
            </a:pPr>
            <a:r>
              <a:rPr lang="en-GB" altLang="en-US" dirty="0" smtClean="0"/>
              <a:t>Enquiries</a:t>
            </a:r>
          </a:p>
          <a:p>
            <a:pPr lvl="2">
              <a:buFont typeface="Wingdings" pitchFamily="2" charset="2"/>
              <a:buChar char="§"/>
            </a:pPr>
            <a:r>
              <a:rPr lang="en-GB" altLang="en-US" dirty="0" smtClean="0"/>
              <a:t>Statutory compliance – potential big cost.</a:t>
            </a:r>
          </a:p>
        </p:txBody>
      </p:sp>
    </p:spTree>
    <p:extLst>
      <p:ext uri="{BB962C8B-B14F-4D97-AF65-F5344CB8AC3E}">
        <p14:creationId xmlns:p14="http://schemas.microsoft.com/office/powerpoint/2010/main" val="39144456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Placeholder 1"/>
          <p:cNvSpPr txBox="1">
            <a:spLocks/>
          </p:cNvSpPr>
          <p:nvPr/>
        </p:nvSpPr>
        <p:spPr bwMode="auto">
          <a:xfrm>
            <a:off x="868429" y="2244070"/>
            <a:ext cx="7357929" cy="1060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Rockwell" charset="0"/>
                <a:ea typeface="ＭＳ Ｐゴシック" charset="0"/>
                <a:cs typeface="ＭＳ Ｐゴシック" charset="0"/>
              </a:defRPr>
            </a:lvl1pPr>
            <a:lvl2pPr marL="742950" indent="-285750" eaLnBrk="0" hangingPunct="0">
              <a:defRPr sz="2400">
                <a:solidFill>
                  <a:schemeClr val="tx1"/>
                </a:solidFill>
                <a:latin typeface="Rockwell" charset="0"/>
                <a:ea typeface="ＭＳ Ｐゴシック" charset="0"/>
              </a:defRPr>
            </a:lvl2pPr>
            <a:lvl3pPr marL="1143000" indent="-228600" eaLnBrk="0" hangingPunct="0">
              <a:defRPr sz="2400">
                <a:solidFill>
                  <a:schemeClr val="tx1"/>
                </a:solidFill>
                <a:latin typeface="Rockwell" charset="0"/>
                <a:ea typeface="ＭＳ Ｐゴシック" charset="0"/>
              </a:defRPr>
            </a:lvl3pPr>
            <a:lvl4pPr marL="1600200" indent="-228600" eaLnBrk="0" hangingPunct="0">
              <a:defRPr sz="2400">
                <a:solidFill>
                  <a:schemeClr val="tx1"/>
                </a:solidFill>
                <a:latin typeface="Rockwell" charset="0"/>
                <a:ea typeface="ＭＳ Ｐゴシック" charset="0"/>
              </a:defRPr>
            </a:lvl4pPr>
            <a:lvl5pPr marL="2057400" indent="-228600" eaLnBrk="0" hangingPunct="0">
              <a:defRPr sz="2400">
                <a:solidFill>
                  <a:schemeClr val="tx1"/>
                </a:solidFill>
                <a:latin typeface="Rockwell" charset="0"/>
                <a:ea typeface="ＭＳ Ｐゴシック" charset="0"/>
              </a:defRPr>
            </a:lvl5pPr>
            <a:lvl6pPr marL="2514600" indent="-228600" eaLnBrk="0" fontAlgn="base" hangingPunct="0">
              <a:spcBef>
                <a:spcPct val="0"/>
              </a:spcBef>
              <a:spcAft>
                <a:spcPct val="0"/>
              </a:spcAft>
              <a:defRPr sz="2400">
                <a:solidFill>
                  <a:schemeClr val="tx1"/>
                </a:solidFill>
                <a:latin typeface="Rockwell" charset="0"/>
                <a:ea typeface="ＭＳ Ｐゴシック" charset="0"/>
              </a:defRPr>
            </a:lvl6pPr>
            <a:lvl7pPr marL="2971800" indent="-228600" eaLnBrk="0" fontAlgn="base" hangingPunct="0">
              <a:spcBef>
                <a:spcPct val="0"/>
              </a:spcBef>
              <a:spcAft>
                <a:spcPct val="0"/>
              </a:spcAft>
              <a:defRPr sz="2400">
                <a:solidFill>
                  <a:schemeClr val="tx1"/>
                </a:solidFill>
                <a:latin typeface="Rockwell" charset="0"/>
                <a:ea typeface="ＭＳ Ｐゴシック" charset="0"/>
              </a:defRPr>
            </a:lvl7pPr>
            <a:lvl8pPr marL="3429000" indent="-228600" eaLnBrk="0" fontAlgn="base" hangingPunct="0">
              <a:spcBef>
                <a:spcPct val="0"/>
              </a:spcBef>
              <a:spcAft>
                <a:spcPct val="0"/>
              </a:spcAft>
              <a:defRPr sz="2400">
                <a:solidFill>
                  <a:schemeClr val="tx1"/>
                </a:solidFill>
                <a:latin typeface="Rockwell" charset="0"/>
                <a:ea typeface="ＭＳ Ｐゴシック" charset="0"/>
              </a:defRPr>
            </a:lvl8pPr>
            <a:lvl9pPr marL="3886200" indent="-228600" eaLnBrk="0" fontAlgn="base" hangingPunct="0">
              <a:spcBef>
                <a:spcPct val="0"/>
              </a:spcBef>
              <a:spcAft>
                <a:spcPct val="0"/>
              </a:spcAft>
              <a:defRPr sz="2400">
                <a:solidFill>
                  <a:schemeClr val="tx1"/>
                </a:solidFill>
                <a:latin typeface="Rockwell" charset="0"/>
                <a:ea typeface="ＭＳ Ｐゴシック" charset="0"/>
              </a:defRPr>
            </a:lvl9pPr>
          </a:lstStyle>
          <a:p>
            <a:pPr algn="ctr" eaLnBrk="1" hangingPunct="1"/>
            <a:r>
              <a:rPr lang="en-GB" sz="1600" dirty="0">
                <a:latin typeface="Gill Sans MT" charset="0"/>
                <a:cs typeface="Gill Sans MT" charset="0"/>
              </a:rPr>
              <a:t>If you have any queries or comments in regards to this document please contact </a:t>
            </a:r>
            <a:r>
              <a:rPr lang="en-GB" sz="1600" dirty="0" smtClean="0">
                <a:latin typeface="Gill Sans MT" charset="0"/>
                <a:cs typeface="Gill Sans MT" charset="0"/>
              </a:rPr>
              <a:t>Sarah Patrice or Dominic Curran of </a:t>
            </a:r>
            <a:r>
              <a:rPr lang="en-GB" sz="1600" dirty="0">
                <a:latin typeface="Gill Sans MT" charset="0"/>
                <a:cs typeface="Gill Sans MT" charset="0"/>
              </a:rPr>
              <a:t>Anthony Collins Solicitors LLP </a:t>
            </a:r>
            <a:r>
              <a:rPr lang="en-GB" sz="1600" dirty="0" smtClean="0">
                <a:latin typeface="Gill Sans MT" charset="0"/>
                <a:cs typeface="Gill Sans MT" charset="0"/>
              </a:rPr>
              <a:t>at </a:t>
            </a:r>
            <a:r>
              <a:rPr lang="en-GB" sz="1600" dirty="0" smtClean="0">
                <a:latin typeface="Gill Sans MT" charset="0"/>
                <a:cs typeface="Gill Sans MT" charset="0"/>
                <a:hlinkClick r:id="rId3"/>
              </a:rPr>
              <a:t>sarah.patrice@anthonycollins.com</a:t>
            </a:r>
            <a:r>
              <a:rPr lang="en-GB" sz="1600" dirty="0" smtClean="0">
                <a:latin typeface="Gill Sans MT" charset="0"/>
                <a:cs typeface="Gill Sans MT" charset="0"/>
              </a:rPr>
              <a:t> or </a:t>
            </a:r>
            <a:r>
              <a:rPr lang="en-GB" sz="1600" dirty="0" smtClean="0">
                <a:latin typeface="Gill Sans MT" charset="0"/>
                <a:cs typeface="Gill Sans MT" charset="0"/>
                <a:hlinkClick r:id="rId4"/>
              </a:rPr>
              <a:t>dominic.curran@anthonycollins.com</a:t>
            </a:r>
            <a:endParaRPr lang="en-GB" sz="1600" dirty="0" smtClean="0">
              <a:latin typeface="Gill Sans MT" charset="0"/>
              <a:cs typeface="Gill Sans MT" charset="0"/>
            </a:endParaRPr>
          </a:p>
          <a:p>
            <a:pPr algn="ctr" eaLnBrk="1" hangingPunct="1"/>
            <a:endParaRPr lang="en-GB" sz="1600" dirty="0">
              <a:latin typeface="Gill Sans MT" charset="0"/>
              <a:cs typeface="Gill Sans MT" charset="0"/>
            </a:endParaRPr>
          </a:p>
        </p:txBody>
      </p:sp>
      <p:pic>
        <p:nvPicPr>
          <p:cNvPr id="24578" name="Picture 4" descr="AnthonyCollins-FullColour-RGB.eps"/>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6616700" y="4794250"/>
            <a:ext cx="2025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Placeholder 1"/>
          <p:cNvSpPr txBox="1">
            <a:spLocks/>
          </p:cNvSpPr>
          <p:nvPr/>
        </p:nvSpPr>
        <p:spPr bwMode="auto">
          <a:xfrm>
            <a:off x="5127625" y="5367338"/>
            <a:ext cx="3578225"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Gill Sans MT" charset="0"/>
                <a:ea typeface="ＭＳ Ｐゴシック" charset="0"/>
                <a:cs typeface="Gill Sans MT" charset="0"/>
              </a:defRPr>
            </a:lvl1pPr>
            <a:lvl2pPr marL="742950" indent="-285750">
              <a:defRPr sz="2400">
                <a:solidFill>
                  <a:schemeClr val="tx1"/>
                </a:solidFill>
                <a:latin typeface="Gill Sans MT" charset="0"/>
                <a:ea typeface="ＭＳ Ｐゴシック" charset="0"/>
                <a:cs typeface="Gill Sans MT" charset="0"/>
              </a:defRPr>
            </a:lvl2pPr>
            <a:lvl3pPr marL="1143000" indent="-228600">
              <a:defRPr sz="2000">
                <a:solidFill>
                  <a:srgbClr val="008C99"/>
                </a:solidFill>
                <a:latin typeface="Gill Sans MT" charset="0"/>
                <a:ea typeface="ＭＳ Ｐゴシック" charset="0"/>
                <a:cs typeface="Gill Sans MT" charset="0"/>
              </a:defRPr>
            </a:lvl3pPr>
            <a:lvl4pPr marL="1600200">
              <a:defRPr>
                <a:solidFill>
                  <a:srgbClr val="000000"/>
                </a:solidFill>
                <a:latin typeface="Gill Sans MT" charset="0"/>
                <a:ea typeface="ＭＳ Ｐゴシック" charset="0"/>
                <a:cs typeface="Gill Sans MT" charset="0"/>
              </a:defRPr>
            </a:lvl4pPr>
            <a:lvl5pPr marL="2057400" indent="-228600">
              <a:defRPr>
                <a:solidFill>
                  <a:srgbClr val="008C99"/>
                </a:solidFill>
                <a:latin typeface="Gill Sans MT" charset="0"/>
                <a:ea typeface="ＭＳ Ｐゴシック" charset="0"/>
                <a:cs typeface="Gill Sans MT" charset="0"/>
              </a:defRPr>
            </a:lvl5pPr>
            <a:lvl6pPr marL="2514600" eaLnBrk="0" fontAlgn="base" hangingPunct="0">
              <a:spcBef>
                <a:spcPts val="600"/>
              </a:spcBef>
              <a:spcAft>
                <a:spcPct val="0"/>
              </a:spcAft>
              <a:defRPr>
                <a:solidFill>
                  <a:srgbClr val="008C99"/>
                </a:solidFill>
                <a:latin typeface="Gill Sans MT" charset="0"/>
                <a:ea typeface="ＭＳ Ｐゴシック" charset="0"/>
                <a:cs typeface="Gill Sans MT" charset="0"/>
              </a:defRPr>
            </a:lvl6pPr>
            <a:lvl7pPr marL="2971800" indent="-228600" eaLnBrk="0" fontAlgn="base" hangingPunct="0">
              <a:spcBef>
                <a:spcPts val="600"/>
              </a:spcBef>
              <a:spcAft>
                <a:spcPct val="0"/>
              </a:spcAft>
              <a:defRPr>
                <a:solidFill>
                  <a:srgbClr val="008C99"/>
                </a:solidFill>
                <a:latin typeface="Gill Sans MT" charset="0"/>
                <a:ea typeface="ＭＳ Ｐゴシック" charset="0"/>
                <a:cs typeface="Gill Sans MT" charset="0"/>
              </a:defRPr>
            </a:lvl7pPr>
            <a:lvl8pPr marL="3429000" indent="-228600" eaLnBrk="0" fontAlgn="base" hangingPunct="0">
              <a:spcBef>
                <a:spcPts val="600"/>
              </a:spcBef>
              <a:spcAft>
                <a:spcPct val="0"/>
              </a:spcAft>
              <a:defRPr>
                <a:solidFill>
                  <a:srgbClr val="008C99"/>
                </a:solidFill>
                <a:latin typeface="Gill Sans MT" charset="0"/>
                <a:ea typeface="ＭＳ Ｐゴシック" charset="0"/>
                <a:cs typeface="Gill Sans MT" charset="0"/>
              </a:defRPr>
            </a:lvl8pPr>
            <a:lvl9pPr marL="3886200" indent="-228600" eaLnBrk="0" fontAlgn="base" hangingPunct="0">
              <a:spcBef>
                <a:spcPts val="600"/>
              </a:spcBef>
              <a:spcAft>
                <a:spcPct val="0"/>
              </a:spcAft>
              <a:defRPr>
                <a:solidFill>
                  <a:srgbClr val="008C99"/>
                </a:solidFill>
                <a:latin typeface="Gill Sans MT" charset="0"/>
                <a:ea typeface="ＭＳ Ｐゴシック" charset="0"/>
                <a:cs typeface="Gill Sans MT" charset="0"/>
              </a:defRPr>
            </a:lvl9pPr>
          </a:lstStyle>
          <a:p>
            <a:pPr algn="r">
              <a:defRPr/>
            </a:pPr>
            <a:r>
              <a:rPr lang="en-GB" sz="1050" dirty="0" smtClean="0">
                <a:solidFill>
                  <a:srgbClr val="308C99"/>
                </a:solidFill>
              </a:rPr>
              <a:t>Anthony Collins Solicitors LLP</a:t>
            </a:r>
          </a:p>
          <a:p>
            <a:pPr algn="r">
              <a:defRPr/>
            </a:pPr>
            <a:r>
              <a:rPr lang="en-GB" sz="1050" dirty="0" smtClean="0">
                <a:solidFill>
                  <a:srgbClr val="308C99"/>
                </a:solidFill>
              </a:rPr>
              <a:t>134 Edmund Street</a:t>
            </a:r>
          </a:p>
          <a:p>
            <a:pPr algn="r">
              <a:defRPr/>
            </a:pPr>
            <a:r>
              <a:rPr lang="en-GB" sz="1050" dirty="0" smtClean="0">
                <a:solidFill>
                  <a:srgbClr val="308C99"/>
                </a:solidFill>
              </a:rPr>
              <a:t>Birmingham B3 2ES</a:t>
            </a:r>
          </a:p>
          <a:p>
            <a:pPr algn="r">
              <a:defRPr/>
            </a:pPr>
            <a:r>
              <a:rPr lang="en-GB" sz="1050" dirty="0" smtClean="0">
                <a:solidFill>
                  <a:srgbClr val="308C99"/>
                </a:solidFill>
              </a:rPr>
              <a:t>MDX 13055 Birmingham 1</a:t>
            </a:r>
          </a:p>
          <a:p>
            <a:pPr algn="r">
              <a:defRPr/>
            </a:pPr>
            <a:r>
              <a:rPr lang="en-GB" sz="1050" dirty="0" smtClean="0">
                <a:solidFill>
                  <a:srgbClr val="308C99"/>
                </a:solidFill>
              </a:rPr>
              <a:t>Tel: 0121 200 3242</a:t>
            </a:r>
          </a:p>
          <a:p>
            <a:pPr algn="r">
              <a:defRPr/>
            </a:pPr>
            <a:r>
              <a:rPr lang="en-GB" sz="1050" dirty="0" err="1" smtClean="0">
                <a:solidFill>
                  <a:srgbClr val="308C99"/>
                </a:solidFill>
              </a:rPr>
              <a:t>www.anthonycollins.com</a:t>
            </a:r>
            <a:endParaRPr lang="en-GB" sz="1050" dirty="0" smtClean="0">
              <a:solidFill>
                <a:srgbClr val="308C99"/>
              </a:solidFill>
            </a:endParaRPr>
          </a:p>
        </p:txBody>
      </p:sp>
      <p:sp>
        <p:nvSpPr>
          <p:cNvPr id="2" name="Rectangle 1"/>
          <p:cNvSpPr/>
          <p:nvPr/>
        </p:nvSpPr>
        <p:spPr>
          <a:xfrm>
            <a:off x="388938" y="189665"/>
            <a:ext cx="8316912" cy="646331"/>
          </a:xfrm>
          <a:prstGeom prst="rect">
            <a:avLst/>
          </a:prstGeom>
        </p:spPr>
        <p:txBody>
          <a:bodyPr wrap="square">
            <a:spAutoFit/>
          </a:bodyPr>
          <a:lstStyle/>
          <a:p>
            <a:pPr eaLnBrk="1" hangingPunct="1"/>
            <a:r>
              <a:rPr lang="en-GB" altLang="en-US" sz="1200" b="1" dirty="0">
                <a:latin typeface="Gill Sans MT" pitchFamily="34" charset="0"/>
              </a:rPr>
              <a:t>Disclaimer:</a:t>
            </a:r>
            <a:r>
              <a:rPr lang="en-GB" altLang="en-US" sz="1200" dirty="0">
                <a:latin typeface="Gill Sans MT" pitchFamily="34" charset="0"/>
              </a:rPr>
              <a:t> Whilst every effort has been made to ensure the accuracy of these materials, advice should be taken before action is implemented or refrained from in specific cases.  No responsibility can be accepted for action taken or refrained from solely by reference to the contents of these materials. © Anthony Collins Solicitors LLP </a:t>
            </a:r>
            <a:r>
              <a:rPr lang="en-GB" altLang="en-US" sz="1200" dirty="0" smtClean="0">
                <a:latin typeface="Gill Sans MT" pitchFamily="34" charset="0"/>
              </a:rPr>
              <a:t>2016</a:t>
            </a:r>
            <a:endParaRPr lang="en-GB" altLang="en-US" sz="1200" dirty="0">
              <a:latin typeface="Gill Sans MT" pitchFamily="34" charset="0"/>
            </a:endParaRPr>
          </a:p>
        </p:txBody>
      </p:sp>
      <p:sp>
        <p:nvSpPr>
          <p:cNvPr id="7" name="TextBox 2"/>
          <p:cNvSpPr txBox="1"/>
          <p:nvPr/>
        </p:nvSpPr>
        <p:spPr>
          <a:xfrm>
            <a:off x="252279" y="4259342"/>
            <a:ext cx="5012004" cy="2215991"/>
          </a:xfrm>
          <a:prstGeom prst="rect">
            <a:avLst/>
          </a:prstGeom>
          <a:noFill/>
          <a:ln>
            <a:solidFill>
              <a:srgbClr val="308C99"/>
            </a:solidFill>
          </a:ln>
        </p:spPr>
        <p:txBody>
          <a:bodyPr wrap="square" rtlCol="0">
            <a:spAutoFit/>
          </a:bodyPr>
          <a:lstStyle>
            <a:defPPr>
              <a:defRPr lang="en-US"/>
            </a:defPPr>
            <a:lvl1pPr algn="l" rtl="0" fontAlgn="base">
              <a:spcBef>
                <a:spcPct val="0"/>
              </a:spcBef>
              <a:spcAft>
                <a:spcPct val="0"/>
              </a:spcAft>
              <a:defRPr kern="1200">
                <a:solidFill>
                  <a:schemeClr val="tx1"/>
                </a:solidFill>
                <a:latin typeface="Rockwel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Rockwel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Rockwel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Rockwel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Rockwell" charset="0"/>
                <a:ea typeface="ＭＳ Ｐゴシック" charset="0"/>
                <a:cs typeface="ＭＳ Ｐゴシック" charset="0"/>
              </a:defRPr>
            </a:lvl5pPr>
            <a:lvl6pPr marL="2286000" algn="l" defTabSz="457200" rtl="0" eaLnBrk="1" latinLnBrk="0" hangingPunct="1">
              <a:defRPr kern="1200">
                <a:solidFill>
                  <a:schemeClr val="tx1"/>
                </a:solidFill>
                <a:latin typeface="Rockwell" charset="0"/>
                <a:ea typeface="ＭＳ Ｐゴシック" charset="0"/>
                <a:cs typeface="ＭＳ Ｐゴシック" charset="0"/>
              </a:defRPr>
            </a:lvl6pPr>
            <a:lvl7pPr marL="2743200" algn="l" defTabSz="457200" rtl="0" eaLnBrk="1" latinLnBrk="0" hangingPunct="1">
              <a:defRPr kern="1200">
                <a:solidFill>
                  <a:schemeClr val="tx1"/>
                </a:solidFill>
                <a:latin typeface="Rockwell" charset="0"/>
                <a:ea typeface="ＭＳ Ｐゴシック" charset="0"/>
                <a:cs typeface="ＭＳ Ｐゴシック" charset="0"/>
              </a:defRPr>
            </a:lvl7pPr>
            <a:lvl8pPr marL="3200400" algn="l" defTabSz="457200" rtl="0" eaLnBrk="1" latinLnBrk="0" hangingPunct="1">
              <a:defRPr kern="1200">
                <a:solidFill>
                  <a:schemeClr val="tx1"/>
                </a:solidFill>
                <a:latin typeface="Rockwell" charset="0"/>
                <a:ea typeface="ＭＳ Ｐゴシック" charset="0"/>
                <a:cs typeface="ＭＳ Ｐゴシック" charset="0"/>
              </a:defRPr>
            </a:lvl8pPr>
            <a:lvl9pPr marL="3657600" algn="l" defTabSz="457200" rtl="0" eaLnBrk="1" latinLnBrk="0" hangingPunct="1">
              <a:defRPr kern="1200">
                <a:solidFill>
                  <a:schemeClr val="tx1"/>
                </a:solidFill>
                <a:latin typeface="Rockwell" charset="0"/>
                <a:ea typeface="ＭＳ Ｐゴシック" charset="0"/>
                <a:cs typeface="ＭＳ Ｐゴシック" charset="0"/>
              </a:defRPr>
            </a:lvl9pPr>
          </a:lstStyle>
          <a:p>
            <a:r>
              <a:rPr lang="en-GB" sz="1400" dirty="0">
                <a:latin typeface="Gill Sans MT" panose="020B0502020104020203" pitchFamily="34" charset="0"/>
              </a:rPr>
              <a:t>Introducing Newsroom, a hub for all the latest news, legal briefings, events and training in sectors that matter to you. </a:t>
            </a:r>
            <a:r>
              <a:rPr lang="en-GB" sz="1400" dirty="0" smtClean="0">
                <a:latin typeface="Gill Sans MT" panose="020B0502020104020203" pitchFamily="34" charset="0"/>
              </a:rPr>
              <a:t> Take a look for yourself - see </a:t>
            </a:r>
            <a:r>
              <a:rPr lang="en-GB" sz="1400" u="sng" dirty="0" smtClean="0">
                <a:latin typeface="Gill Sans MT" panose="020B0502020104020203" pitchFamily="34" charset="0"/>
                <a:hlinkClick r:id="rId6"/>
              </a:rPr>
              <a:t>http://newsroom.anthonycollins.com</a:t>
            </a:r>
            <a:r>
              <a:rPr lang="en-GB" sz="1400" dirty="0" smtClean="0">
                <a:latin typeface="Gill Sans MT" panose="020B0502020104020203" pitchFamily="34" charset="0"/>
              </a:rPr>
              <a:t> or </a:t>
            </a:r>
            <a:r>
              <a:rPr lang="en-GB" sz="1400" u="sng" dirty="0" smtClean="0">
                <a:latin typeface="Gill Sans MT" panose="020B0502020104020203" pitchFamily="34" charset="0"/>
                <a:hlinkClick r:id="rId7"/>
              </a:rPr>
              <a:t>http</a:t>
            </a:r>
            <a:r>
              <a:rPr lang="en-GB" sz="1400" u="sng" dirty="0">
                <a:latin typeface="Gill Sans MT" panose="020B0502020104020203" pitchFamily="34" charset="0"/>
                <a:hlinkClick r:id="rId7"/>
              </a:rPr>
              <a:t>://newsroom.anthonycollins.com/subscribe</a:t>
            </a:r>
            <a:r>
              <a:rPr lang="en-GB" sz="1400" dirty="0">
                <a:latin typeface="Gill Sans MT" panose="020B0502020104020203" pitchFamily="34" charset="0"/>
              </a:rPr>
              <a:t> to sign up for regular updates. </a:t>
            </a:r>
            <a:endParaRPr lang="en-GB" sz="1400" dirty="0" smtClean="0">
              <a:latin typeface="Gill Sans MT" panose="020B0502020104020203" pitchFamily="34" charset="0"/>
            </a:endParaRPr>
          </a:p>
          <a:p>
            <a:endParaRPr lang="en-GB" sz="1400" dirty="0">
              <a:latin typeface="Gill Sans MT" panose="020B0502020104020203" pitchFamily="34" charset="0"/>
            </a:endParaRPr>
          </a:p>
          <a:p>
            <a:r>
              <a:rPr lang="en-GB" sz="1400" dirty="0" smtClean="0">
                <a:latin typeface="Gill Sans MT" panose="020B0502020104020203" pitchFamily="34" charset="0"/>
                <a:hlinkClick r:id="rId8"/>
              </a:rPr>
              <a:t>Follow us on Twitter </a:t>
            </a:r>
            <a:r>
              <a:rPr lang="en-GB" sz="1400" dirty="0" smtClean="0">
                <a:latin typeface="Gill Sans MT" panose="020B0502020104020203" pitchFamily="34" charset="0"/>
              </a:rPr>
              <a:t>- @ACSLLP</a:t>
            </a:r>
          </a:p>
          <a:p>
            <a:endParaRPr lang="en-GB" sz="1400" dirty="0">
              <a:latin typeface="Gill Sans MT" panose="020B0502020104020203" pitchFamily="34" charset="0"/>
            </a:endParaRPr>
          </a:p>
          <a:p>
            <a:r>
              <a:rPr lang="en-GB" sz="1400" dirty="0" smtClean="0">
                <a:latin typeface="Gill Sans MT" panose="020B0502020104020203" pitchFamily="34" charset="0"/>
                <a:hlinkClick r:id="rId9"/>
              </a:rPr>
              <a:t>Find us on </a:t>
            </a:r>
            <a:r>
              <a:rPr lang="en-GB" sz="1400" dirty="0" err="1" smtClean="0">
                <a:latin typeface="Gill Sans MT" panose="020B0502020104020203" pitchFamily="34" charset="0"/>
                <a:hlinkClick r:id="rId9"/>
              </a:rPr>
              <a:t>Linkedin</a:t>
            </a:r>
            <a:r>
              <a:rPr lang="en-GB" sz="1400" dirty="0">
                <a:latin typeface="Gill Sans MT" panose="020B0502020104020203" pitchFamily="34" charset="0"/>
                <a:hlinkClick r:id="rId9"/>
              </a:rPr>
              <a:t> </a:t>
            </a:r>
            <a:r>
              <a:rPr lang="en-GB" sz="1400" dirty="0" smtClean="0">
                <a:latin typeface="Gill Sans MT" panose="020B0502020104020203" pitchFamily="34" charset="0"/>
              </a:rPr>
              <a:t>– search ‘Anthony Collins Solicitors LLP’</a:t>
            </a:r>
            <a:endParaRPr lang="en-GB" dirty="0" smtClean="0"/>
          </a:p>
          <a:p>
            <a:endParaRPr lang="en-GB" sz="1200" dirty="0" smtClean="0">
              <a:latin typeface="Gill Sans MT" panose="020B0502020104020203"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Placeholder 1"/>
          <p:cNvSpPr>
            <a:spLocks noGrp="1"/>
          </p:cNvSpPr>
          <p:nvPr>
            <p:ph type="title" idx="4294967295"/>
          </p:nvPr>
        </p:nvSpPr>
        <p:spPr>
          <a:xfrm>
            <a:off x="376238" y="698746"/>
            <a:ext cx="8172958" cy="531813"/>
          </a:xfrm>
          <a:noFill/>
        </p:spPr>
        <p:txBody>
          <a:bodyPr/>
          <a:lstStyle/>
          <a:p>
            <a:r>
              <a:rPr lang="en-GB" dirty="0" smtClean="0">
                <a:latin typeface="Gill Sans MT" charset="0"/>
              </a:rPr>
              <a:t>Community Asset Transfer – preparation</a:t>
            </a:r>
            <a:endParaRPr lang="en-GB" dirty="0">
              <a:latin typeface="Gill Sans MT" charset="0"/>
            </a:endParaRPr>
          </a:p>
        </p:txBody>
      </p:sp>
      <p:sp>
        <p:nvSpPr>
          <p:cNvPr id="12291" name="Text Placeholder 2"/>
          <p:cNvSpPr>
            <a:spLocks noGrp="1"/>
          </p:cNvSpPr>
          <p:nvPr>
            <p:ph type="body" idx="4294967295"/>
          </p:nvPr>
        </p:nvSpPr>
        <p:spPr>
          <a:xfrm>
            <a:off x="523784" y="1527175"/>
            <a:ext cx="7803470" cy="4511675"/>
          </a:xfrm>
        </p:spPr>
        <p:txBody>
          <a:bodyPr/>
          <a:lstStyle/>
          <a:p>
            <a:pPr>
              <a:buFont typeface="Wingdings" pitchFamily="2" charset="2"/>
              <a:buChar char="§"/>
            </a:pPr>
            <a:r>
              <a:rPr lang="en-GB" altLang="en-US" sz="2400" dirty="0" smtClean="0"/>
              <a:t>Local Authority policy</a:t>
            </a:r>
          </a:p>
          <a:p>
            <a:pPr>
              <a:buFont typeface="Wingdings" pitchFamily="2" charset="2"/>
              <a:buChar char="§"/>
            </a:pPr>
            <a:r>
              <a:rPr lang="en-GB" altLang="en-US" sz="2400" dirty="0" smtClean="0"/>
              <a:t>Knowing </a:t>
            </a:r>
            <a:r>
              <a:rPr lang="en-GB" altLang="en-US" sz="2400" dirty="0"/>
              <a:t>your </a:t>
            </a:r>
            <a:r>
              <a:rPr lang="en-GB" altLang="en-US" sz="2400" dirty="0" smtClean="0"/>
              <a:t>assets</a:t>
            </a:r>
          </a:p>
          <a:p>
            <a:pPr>
              <a:buFont typeface="Wingdings" pitchFamily="2" charset="2"/>
              <a:buChar char="§"/>
            </a:pPr>
            <a:r>
              <a:rPr lang="en-GB" altLang="en-US" sz="2400" dirty="0" smtClean="0"/>
              <a:t>The </a:t>
            </a:r>
            <a:r>
              <a:rPr lang="en-GB" altLang="en-US" sz="2400" dirty="0"/>
              <a:t>recipient organisation</a:t>
            </a:r>
          </a:p>
          <a:p>
            <a:pPr>
              <a:buFont typeface="Wingdings" pitchFamily="2" charset="2"/>
              <a:buChar char="§"/>
            </a:pPr>
            <a:r>
              <a:rPr lang="en-GB" altLang="en-US" sz="2400" dirty="0"/>
              <a:t>Plans for the </a:t>
            </a:r>
            <a:r>
              <a:rPr lang="en-GB" altLang="en-US" sz="2400" dirty="0" smtClean="0"/>
              <a:t>asset &amp; impact of the same</a:t>
            </a:r>
          </a:p>
          <a:p>
            <a:pPr>
              <a:buFont typeface="Wingdings" pitchFamily="2" charset="2"/>
              <a:buChar char="§"/>
            </a:pPr>
            <a:r>
              <a:rPr lang="en-GB" altLang="en-US" sz="2400" dirty="0"/>
              <a:t>Negotiating key terms</a:t>
            </a:r>
          </a:p>
          <a:p>
            <a:pPr marL="0" indent="0"/>
            <a:endParaRPr lang="en-GB" altLang="en-US" sz="2400" dirty="0" smtClean="0"/>
          </a:p>
          <a:p>
            <a:pPr>
              <a:buFont typeface="Wingdings" pitchFamily="2" charset="2"/>
              <a:buChar char="§"/>
            </a:pPr>
            <a:endParaRPr lang="en-GB" altLang="en-US" sz="2400" dirty="0"/>
          </a:p>
        </p:txBody>
      </p:sp>
    </p:spTree>
    <p:extLst>
      <p:ext uri="{BB962C8B-B14F-4D97-AF65-F5344CB8AC3E}">
        <p14:creationId xmlns:p14="http://schemas.microsoft.com/office/powerpoint/2010/main" val="260620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Placeholder 1"/>
          <p:cNvSpPr>
            <a:spLocks noGrp="1"/>
          </p:cNvSpPr>
          <p:nvPr>
            <p:ph type="title" idx="4294967295"/>
          </p:nvPr>
        </p:nvSpPr>
        <p:spPr>
          <a:xfrm>
            <a:off x="376238" y="698746"/>
            <a:ext cx="8172958" cy="531813"/>
          </a:xfrm>
          <a:noFill/>
        </p:spPr>
        <p:txBody>
          <a:bodyPr/>
          <a:lstStyle/>
          <a:p>
            <a:r>
              <a:rPr lang="en-GB" dirty="0" smtClean="0">
                <a:latin typeface="Gill Sans MT" charset="0"/>
              </a:rPr>
              <a:t>Knowing the assets</a:t>
            </a:r>
            <a:endParaRPr lang="en-GB" dirty="0">
              <a:latin typeface="Gill Sans MT" charset="0"/>
            </a:endParaRPr>
          </a:p>
        </p:txBody>
      </p:sp>
      <p:sp>
        <p:nvSpPr>
          <p:cNvPr id="12291" name="Text Placeholder 2"/>
          <p:cNvSpPr>
            <a:spLocks noGrp="1"/>
          </p:cNvSpPr>
          <p:nvPr>
            <p:ph type="body" idx="4294967295"/>
          </p:nvPr>
        </p:nvSpPr>
        <p:spPr>
          <a:xfrm>
            <a:off x="523783" y="1527175"/>
            <a:ext cx="7572651" cy="4511675"/>
          </a:xfrm>
        </p:spPr>
        <p:txBody>
          <a:bodyPr/>
          <a:lstStyle/>
          <a:p>
            <a:pPr>
              <a:buFont typeface="Wingdings" pitchFamily="2" charset="2"/>
              <a:buChar char="§"/>
            </a:pPr>
            <a:r>
              <a:rPr lang="en-GB" altLang="en-US" sz="2400" dirty="0" smtClean="0"/>
              <a:t>What </a:t>
            </a:r>
            <a:r>
              <a:rPr lang="en-GB" altLang="en-US" sz="2400" dirty="0"/>
              <a:t>do you need to transfer?</a:t>
            </a:r>
          </a:p>
          <a:p>
            <a:pPr>
              <a:buFont typeface="Wingdings" pitchFamily="2" charset="2"/>
              <a:buChar char="§"/>
            </a:pPr>
            <a:r>
              <a:rPr lang="en-GB" altLang="en-US" sz="2400" dirty="0"/>
              <a:t>What do </a:t>
            </a:r>
            <a:r>
              <a:rPr lang="en-GB" altLang="en-US" sz="2400" dirty="0" smtClean="0"/>
              <a:t>the Local Authority </a:t>
            </a:r>
            <a:r>
              <a:rPr lang="en-GB" altLang="en-US" sz="2400" dirty="0"/>
              <a:t>own?</a:t>
            </a:r>
          </a:p>
          <a:p>
            <a:pPr>
              <a:buFont typeface="Wingdings" pitchFamily="2" charset="2"/>
              <a:buChar char="§"/>
            </a:pPr>
            <a:r>
              <a:rPr lang="en-GB" altLang="en-US" sz="2400" dirty="0"/>
              <a:t>Planning status / </a:t>
            </a:r>
            <a:r>
              <a:rPr lang="en-GB" altLang="en-US" sz="2400" dirty="0" smtClean="0"/>
              <a:t>issues on the land?</a:t>
            </a:r>
            <a:endParaRPr lang="en-GB" altLang="en-US" sz="2400" dirty="0"/>
          </a:p>
          <a:p>
            <a:pPr>
              <a:buFont typeface="Wingdings" pitchFamily="2" charset="2"/>
              <a:buChar char="§"/>
            </a:pPr>
            <a:r>
              <a:rPr lang="en-GB" altLang="en-US" sz="2400" dirty="0"/>
              <a:t>Issues with classes of </a:t>
            </a:r>
            <a:r>
              <a:rPr lang="en-GB" altLang="en-US" sz="2400" dirty="0" smtClean="0"/>
              <a:t>asset?</a:t>
            </a:r>
            <a:endParaRPr lang="en-GB" altLang="en-US" sz="2400" dirty="0"/>
          </a:p>
          <a:p>
            <a:pPr lvl="1">
              <a:buFont typeface="Wingdings" pitchFamily="2" charset="2"/>
              <a:buChar char="§"/>
            </a:pPr>
            <a:r>
              <a:rPr lang="en-GB" altLang="en-US" sz="2000" dirty="0"/>
              <a:t>Libraries</a:t>
            </a:r>
          </a:p>
          <a:p>
            <a:pPr lvl="1">
              <a:buFont typeface="Wingdings" pitchFamily="2" charset="2"/>
              <a:buChar char="§"/>
            </a:pPr>
            <a:r>
              <a:rPr lang="en-GB" altLang="en-US" sz="2000" dirty="0"/>
              <a:t>Schools</a:t>
            </a:r>
          </a:p>
          <a:p>
            <a:pPr lvl="1">
              <a:buFont typeface="Wingdings" pitchFamily="2" charset="2"/>
              <a:buChar char="§"/>
            </a:pPr>
            <a:r>
              <a:rPr lang="en-GB" altLang="en-US" sz="2000" dirty="0"/>
              <a:t>Open space</a:t>
            </a:r>
          </a:p>
        </p:txBody>
      </p:sp>
    </p:spTree>
    <p:extLst>
      <p:ext uri="{BB962C8B-B14F-4D97-AF65-F5344CB8AC3E}">
        <p14:creationId xmlns:p14="http://schemas.microsoft.com/office/powerpoint/2010/main" val="1113391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laceholder 1"/>
          <p:cNvSpPr txBox="1">
            <a:spLocks/>
          </p:cNvSpPr>
          <p:nvPr/>
        </p:nvSpPr>
        <p:spPr bwMode="auto">
          <a:xfrm>
            <a:off x="376238" y="361394"/>
            <a:ext cx="8172958"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200" kern="1200">
                <a:solidFill>
                  <a:schemeClr val="bg1"/>
                </a:solidFill>
                <a:latin typeface="Gill Sans MT"/>
                <a:ea typeface="ＭＳ Ｐゴシック" charset="0"/>
                <a:cs typeface="Gill Sans MT"/>
              </a:defRPr>
            </a:lvl1pPr>
            <a:lvl2pPr algn="l" rtl="0" eaLnBrk="1" fontAlgn="base" hangingPunct="1">
              <a:spcBef>
                <a:spcPct val="0"/>
              </a:spcBef>
              <a:spcAft>
                <a:spcPct val="0"/>
              </a:spcAft>
              <a:defRPr sz="3200">
                <a:solidFill>
                  <a:schemeClr val="bg1"/>
                </a:solidFill>
                <a:latin typeface="Gill Sans MT" charset="0"/>
                <a:ea typeface="ＭＳ Ｐゴシック" charset="0"/>
                <a:cs typeface="Gill Sans MT" pitchFamily="34" charset="0"/>
              </a:defRPr>
            </a:lvl2pPr>
            <a:lvl3pPr algn="l" rtl="0" eaLnBrk="1" fontAlgn="base" hangingPunct="1">
              <a:spcBef>
                <a:spcPct val="0"/>
              </a:spcBef>
              <a:spcAft>
                <a:spcPct val="0"/>
              </a:spcAft>
              <a:defRPr sz="3200">
                <a:solidFill>
                  <a:schemeClr val="bg1"/>
                </a:solidFill>
                <a:latin typeface="Gill Sans MT" charset="0"/>
                <a:ea typeface="ＭＳ Ｐゴシック" charset="0"/>
                <a:cs typeface="Gill Sans MT" pitchFamily="34" charset="0"/>
              </a:defRPr>
            </a:lvl3pPr>
            <a:lvl4pPr algn="l" rtl="0" eaLnBrk="1" fontAlgn="base" hangingPunct="1">
              <a:spcBef>
                <a:spcPct val="0"/>
              </a:spcBef>
              <a:spcAft>
                <a:spcPct val="0"/>
              </a:spcAft>
              <a:defRPr sz="3200">
                <a:solidFill>
                  <a:schemeClr val="bg1"/>
                </a:solidFill>
                <a:latin typeface="Gill Sans MT" charset="0"/>
                <a:ea typeface="ＭＳ Ｐゴシック" charset="0"/>
                <a:cs typeface="Gill Sans MT" pitchFamily="34" charset="0"/>
              </a:defRPr>
            </a:lvl4pPr>
            <a:lvl5pPr algn="l" rtl="0" eaLnBrk="1" fontAlgn="base" hangingPunct="1">
              <a:spcBef>
                <a:spcPct val="0"/>
              </a:spcBef>
              <a:spcAft>
                <a:spcPct val="0"/>
              </a:spcAft>
              <a:defRPr sz="3200">
                <a:solidFill>
                  <a:schemeClr val="bg1"/>
                </a:solidFill>
                <a:latin typeface="Gill Sans MT" charset="0"/>
                <a:ea typeface="ＭＳ Ｐゴシック" charset="0"/>
                <a:cs typeface="Gill Sans MT" pitchFamily="34" charset="0"/>
              </a:defRPr>
            </a:lvl5pPr>
            <a:lvl6pPr marL="457200" algn="l" rtl="0" eaLnBrk="1" fontAlgn="base" hangingPunct="1">
              <a:spcBef>
                <a:spcPct val="0"/>
              </a:spcBef>
              <a:spcAft>
                <a:spcPct val="0"/>
              </a:spcAft>
              <a:defRPr sz="2400">
                <a:solidFill>
                  <a:schemeClr val="bg1"/>
                </a:solidFill>
                <a:latin typeface="Gill Sans MT" charset="0"/>
                <a:ea typeface="ＭＳ Ｐゴシック" charset="0"/>
              </a:defRPr>
            </a:lvl6pPr>
            <a:lvl7pPr marL="914400" algn="l" rtl="0" eaLnBrk="1" fontAlgn="base" hangingPunct="1">
              <a:spcBef>
                <a:spcPct val="0"/>
              </a:spcBef>
              <a:spcAft>
                <a:spcPct val="0"/>
              </a:spcAft>
              <a:defRPr sz="2400">
                <a:solidFill>
                  <a:schemeClr val="bg1"/>
                </a:solidFill>
                <a:latin typeface="Gill Sans MT" charset="0"/>
                <a:ea typeface="ＭＳ Ｐゴシック" charset="0"/>
              </a:defRPr>
            </a:lvl7pPr>
            <a:lvl8pPr marL="1371600" algn="l" rtl="0" eaLnBrk="1" fontAlgn="base" hangingPunct="1">
              <a:spcBef>
                <a:spcPct val="0"/>
              </a:spcBef>
              <a:spcAft>
                <a:spcPct val="0"/>
              </a:spcAft>
              <a:defRPr sz="2400">
                <a:solidFill>
                  <a:schemeClr val="bg1"/>
                </a:solidFill>
                <a:latin typeface="Gill Sans MT" charset="0"/>
                <a:ea typeface="ＭＳ Ｐゴシック" charset="0"/>
              </a:defRPr>
            </a:lvl8pPr>
            <a:lvl9pPr marL="1828800" algn="l" rtl="0" eaLnBrk="1" fontAlgn="base" hangingPunct="1">
              <a:spcBef>
                <a:spcPct val="0"/>
              </a:spcBef>
              <a:spcAft>
                <a:spcPct val="0"/>
              </a:spcAft>
              <a:defRPr sz="2400">
                <a:solidFill>
                  <a:schemeClr val="bg1"/>
                </a:solidFill>
                <a:latin typeface="Gill Sans MT" charset="0"/>
                <a:ea typeface="ＭＳ Ｐゴシック" charset="0"/>
              </a:defRPr>
            </a:lvl9pPr>
          </a:lstStyle>
          <a:p>
            <a:r>
              <a:rPr lang="en-GB" dirty="0" smtClean="0">
                <a:latin typeface="Gill Sans MT" charset="0"/>
              </a:rPr>
              <a:t>Community Asset Transfer – process</a:t>
            </a:r>
            <a:endParaRPr lang="en-GB" dirty="0">
              <a:latin typeface="Gill Sans MT"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331586270"/>
              </p:ext>
            </p:extLst>
          </p:nvPr>
        </p:nvGraphicFramePr>
        <p:xfrm>
          <a:off x="213063" y="1065273"/>
          <a:ext cx="8753384" cy="5458781"/>
        </p:xfrm>
        <a:graphic>
          <a:graphicData uri="http://schemas.openxmlformats.org/drawingml/2006/table">
            <a:tbl>
              <a:tblPr/>
              <a:tblGrid>
                <a:gridCol w="2194357"/>
                <a:gridCol w="585270"/>
                <a:gridCol w="5973757"/>
              </a:tblGrid>
              <a:tr h="456240">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charset="0"/>
                          <a:ea typeface="Times New Roman" pitchFamily="18" charset="0"/>
                          <a:cs typeface="Arial" charset="0"/>
                        </a:rPr>
                        <a:t>Stage of process</a:t>
                      </a:r>
                      <a:endParaRPr kumimoji="0" lang="en-GB" alt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charset="0"/>
                          <a:ea typeface="Times New Roman" pitchFamily="18" charset="0"/>
                          <a:cs typeface="Arial" charset="0"/>
                        </a:rPr>
                        <a:t>No.</a:t>
                      </a:r>
                      <a:endParaRPr kumimoji="0" lang="en-GB" alt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charset="0"/>
                          <a:ea typeface="Times New Roman" pitchFamily="18" charset="0"/>
                          <a:cs typeface="Arial" charset="0"/>
                        </a:rPr>
                        <a:t>Guidance Tool</a:t>
                      </a:r>
                      <a:endParaRPr kumimoji="0" lang="en-GB" alt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CC"/>
                    </a:solidFill>
                  </a:tcPr>
                </a:tc>
              </a:tr>
              <a:tr h="554006">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charset="0"/>
                          <a:ea typeface="Times New Roman" pitchFamily="18" charset="0"/>
                          <a:cs typeface="Arial" charset="0"/>
                        </a:rPr>
                        <a:t>Overview</a:t>
                      </a:r>
                      <a:endParaRPr kumimoji="0" lang="en-GB" altLang="en-US" sz="12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charset="0"/>
                          <a:ea typeface="Times New Roman" pitchFamily="18" charset="0"/>
                          <a:cs typeface="Arial" charset="0"/>
                        </a:rPr>
                        <a:t>1.</a:t>
                      </a:r>
                      <a:endParaRPr kumimoji="0" lang="en-GB" altLang="en-US" sz="12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charset="0"/>
                          <a:ea typeface="Times New Roman" pitchFamily="18" charset="0"/>
                          <a:cs typeface="Arial" charset="0"/>
                        </a:rPr>
                        <a:t>Legal process “map”:</a:t>
                      </a:r>
                      <a:endParaRPr kumimoji="0" lang="en-GB" altLang="en-US" sz="12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charset="0"/>
                          <a:ea typeface="Times New Roman" pitchFamily="18" charset="0"/>
                          <a:cs typeface="Arial" charset="0"/>
                        </a:rPr>
                        <a:t>Table setting out the stages of the process and the legal tools needed</a:t>
                      </a:r>
                      <a:endParaRPr kumimoji="0" lang="en-GB" altLang="en-US" sz="12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91062">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charset="0"/>
                          <a:ea typeface="Times New Roman" pitchFamily="18" charset="0"/>
                          <a:cs typeface="Arial" charset="0"/>
                        </a:rPr>
                        <a:t>Getting started</a:t>
                      </a:r>
                      <a:endParaRPr kumimoji="0" lang="en-GB" altLang="en-US" sz="12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charset="0"/>
                          <a:ea typeface="Times New Roman" pitchFamily="18" charset="0"/>
                          <a:cs typeface="Arial" charset="0"/>
                        </a:rPr>
                        <a:t>2.</a:t>
                      </a:r>
                      <a:endParaRPr kumimoji="0" lang="en-GB" altLang="en-US" sz="12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charset="0"/>
                          <a:ea typeface="Times New Roman" pitchFamily="18" charset="0"/>
                          <a:cs typeface="Arial" charset="0"/>
                        </a:rPr>
                        <a:t>Note on requirements in relation to disposal at an undervalue</a:t>
                      </a:r>
                      <a:endParaRPr kumimoji="0" lang="en-GB" altLang="en-US" sz="12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91062">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smtClean="0">
                        <a:ln>
                          <a:noFill/>
                        </a:ln>
                        <a:solidFill>
                          <a:srgbClr val="009999"/>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ea typeface="Times New Roman" pitchFamily="18" charset="0"/>
                          <a:cs typeface="Arial" charset="0"/>
                        </a:rPr>
                        <a:t>3.</a:t>
                      </a:r>
                      <a:endParaRPr kumimoji="0" lang="en-GB" alt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charset="0"/>
                          <a:ea typeface="Times New Roman" pitchFamily="18" charset="0"/>
                          <a:cs typeface="Arial" charset="0"/>
                        </a:rPr>
                        <a:t>Joint Working Protocol in relation to a transfer and explanatory note</a:t>
                      </a:r>
                      <a:endParaRPr kumimoji="0" lang="en-GB" altLang="en-US" sz="12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91062">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smtClean="0">
                        <a:ln>
                          <a:noFill/>
                        </a:ln>
                        <a:solidFill>
                          <a:srgbClr val="009999"/>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ea typeface="Times New Roman" pitchFamily="18" charset="0"/>
                          <a:cs typeface="Arial" charset="0"/>
                        </a:rPr>
                        <a:t>4.</a:t>
                      </a:r>
                      <a:endParaRPr kumimoji="0" lang="en-GB" alt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charset="0"/>
                          <a:ea typeface="Times New Roman" pitchFamily="18" charset="0"/>
                          <a:cs typeface="Arial" charset="0"/>
                        </a:rPr>
                        <a:t>Note on asset transfer and procurement of services from TSOs</a:t>
                      </a:r>
                      <a:endParaRPr kumimoji="0" lang="en-GB" altLang="en-US" sz="12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62475">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smtClean="0">
                        <a:ln>
                          <a:noFill/>
                        </a:ln>
                        <a:solidFill>
                          <a:srgbClr val="009999"/>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ea typeface="Times New Roman" pitchFamily="18" charset="0"/>
                          <a:cs typeface="Arial" charset="0"/>
                        </a:rPr>
                        <a:t>5.</a:t>
                      </a:r>
                      <a:endParaRPr kumimoji="0" lang="en-GB" alt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charset="0"/>
                          <a:ea typeface="Times New Roman" pitchFamily="18" charset="0"/>
                          <a:cs typeface="Arial" charset="0"/>
                        </a:rPr>
                        <a:t>Heads of terms guidance</a:t>
                      </a:r>
                      <a:endParaRPr kumimoji="0" lang="en-GB" altLang="en-US" sz="12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12789">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charset="0"/>
                          <a:ea typeface="Times New Roman" pitchFamily="18" charset="0"/>
                          <a:cs typeface="Arial" charset="0"/>
                        </a:rPr>
                        <a:t>Investment readiness</a:t>
                      </a:r>
                      <a:endParaRPr kumimoji="0" lang="en-GB" altLang="en-US" sz="12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ea typeface="Times New Roman" pitchFamily="18" charset="0"/>
                          <a:cs typeface="Arial" charset="0"/>
                        </a:rPr>
                        <a:t>6.</a:t>
                      </a:r>
                      <a:endParaRPr kumimoji="0" lang="en-GB" alt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charset="0"/>
                          <a:ea typeface="Times New Roman" pitchFamily="18" charset="0"/>
                          <a:cs typeface="Arial" charset="0"/>
                        </a:rPr>
                        <a:t>Note on asset transfer and state aid</a:t>
                      </a:r>
                      <a:endParaRPr kumimoji="0" lang="en-GB" altLang="en-US" sz="12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12789">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ea typeface="Times New Roman" pitchFamily="18" charset="0"/>
                          <a:cs typeface="Arial" charset="0"/>
                        </a:rPr>
                        <a:t>Property Development</a:t>
                      </a:r>
                      <a:endParaRPr kumimoji="0" lang="en-GB" alt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charset="0"/>
                          <a:ea typeface="Times New Roman" pitchFamily="18" charset="0"/>
                          <a:cs typeface="Arial" charset="0"/>
                        </a:rPr>
                        <a:t>7.</a:t>
                      </a:r>
                      <a:endParaRPr kumimoji="0" lang="en-GB" altLang="en-US" sz="12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charset="0"/>
                          <a:ea typeface="Times New Roman" pitchFamily="18" charset="0"/>
                          <a:cs typeface="Arial" charset="0"/>
                        </a:rPr>
                        <a:t>Note on development and procurement</a:t>
                      </a:r>
                      <a:endParaRPr kumimoji="0" lang="en-GB" altLang="en-US" sz="12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62475">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smtClean="0">
                        <a:ln>
                          <a:noFill/>
                        </a:ln>
                        <a:solidFill>
                          <a:srgbClr val="009999"/>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ea typeface="Times New Roman" pitchFamily="18" charset="0"/>
                          <a:cs typeface="Arial" charset="0"/>
                        </a:rPr>
                        <a:t>8.</a:t>
                      </a:r>
                      <a:endParaRPr kumimoji="0" lang="en-GB" alt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charset="0"/>
                          <a:ea typeface="Times New Roman" pitchFamily="18" charset="0"/>
                          <a:cs typeface="Arial" charset="0"/>
                        </a:rPr>
                        <a:t>Note on construction contracts</a:t>
                      </a:r>
                      <a:endParaRPr kumimoji="0" lang="en-GB" altLang="en-US" sz="12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62475">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ea typeface="Times New Roman" pitchFamily="18" charset="0"/>
                          <a:cs typeface="Arial" charset="0"/>
                        </a:rPr>
                        <a:t>Taking a stake</a:t>
                      </a:r>
                      <a:endParaRPr kumimoji="0" lang="en-GB" alt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ea typeface="Times New Roman" pitchFamily="18" charset="0"/>
                          <a:cs typeface="Arial" charset="0"/>
                        </a:rPr>
                        <a:t>9.</a:t>
                      </a:r>
                      <a:endParaRPr kumimoji="0" lang="en-GB" alt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charset="0"/>
                          <a:ea typeface="Times New Roman" pitchFamily="18" charset="0"/>
                          <a:cs typeface="Arial" charset="0"/>
                        </a:rPr>
                        <a:t>Model lease and explanatory note</a:t>
                      </a:r>
                      <a:endParaRPr kumimoji="0" lang="en-GB" altLang="en-US" sz="12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91062">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smtClean="0">
                        <a:ln>
                          <a:noFill/>
                        </a:ln>
                        <a:solidFill>
                          <a:srgbClr val="009999"/>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ea typeface="Times New Roman" pitchFamily="18" charset="0"/>
                          <a:cs typeface="Arial" charset="0"/>
                        </a:rPr>
                        <a:t>10.</a:t>
                      </a:r>
                      <a:endParaRPr kumimoji="0" lang="en-GB" alt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charset="0"/>
                          <a:ea typeface="Times New Roman" pitchFamily="18" charset="0"/>
                          <a:cs typeface="Arial" charset="0"/>
                        </a:rPr>
                        <a:t>Note identifying key issues of difference between TSOs and local authorities</a:t>
                      </a:r>
                      <a:endParaRPr kumimoji="0" lang="en-GB" altLang="en-US" sz="12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62475">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smtClean="0">
                        <a:ln>
                          <a:noFill/>
                        </a:ln>
                        <a:solidFill>
                          <a:srgbClr val="009999"/>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ea typeface="Times New Roman" pitchFamily="18" charset="0"/>
                          <a:cs typeface="Arial" charset="0"/>
                        </a:rPr>
                        <a:t>11.</a:t>
                      </a:r>
                      <a:endParaRPr kumimoji="0" lang="en-GB" alt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charset="0"/>
                          <a:ea typeface="Times New Roman" pitchFamily="18" charset="0"/>
                          <a:cs typeface="Arial" charset="0"/>
                        </a:rPr>
                        <a:t>Note on TUPE transfers</a:t>
                      </a:r>
                      <a:endParaRPr kumimoji="0" lang="en-GB" altLang="en-US" sz="12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12789">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ea typeface="Times New Roman" pitchFamily="18" charset="0"/>
                          <a:cs typeface="Arial" charset="0"/>
                        </a:rPr>
                        <a:t>Long term relationship</a:t>
                      </a:r>
                      <a:endParaRPr kumimoji="0" lang="en-GB" alt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ea typeface="Times New Roman" pitchFamily="18" charset="0"/>
                          <a:cs typeface="Arial" charset="0"/>
                        </a:rPr>
                        <a:t>12.</a:t>
                      </a:r>
                      <a:endParaRPr kumimoji="0" lang="en-GB" alt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charset="0"/>
                          <a:ea typeface="Times New Roman" pitchFamily="18" charset="0"/>
                          <a:cs typeface="Arial" charset="0"/>
                        </a:rPr>
                        <a:t>Model management agreement and explanatory note</a:t>
                      </a:r>
                      <a:endParaRPr kumimoji="0" lang="en-GB" altLang="en-US" sz="12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62475">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ea typeface="Times New Roman" pitchFamily="18" charset="0"/>
                          <a:cs typeface="Arial" charset="0"/>
                        </a:rPr>
                        <a:t>Factsheets</a:t>
                      </a:r>
                      <a:endParaRPr kumimoji="0" lang="en-GB" alt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ea typeface="Times New Roman" pitchFamily="18" charset="0"/>
                          <a:cs typeface="Arial" charset="0"/>
                        </a:rPr>
                        <a:t>13</a:t>
                      </a:r>
                      <a:endParaRPr kumimoji="0" lang="en-GB" alt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charset="0"/>
                          <a:ea typeface="Times New Roman" pitchFamily="18" charset="0"/>
                          <a:cs typeface="Arial" charset="0"/>
                        </a:rPr>
                        <a:t>Good practice in negotiations: factsheet</a:t>
                      </a:r>
                      <a:endParaRPr kumimoji="0" lang="en-GB" altLang="en-US" sz="12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62475">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smtClean="0">
                        <a:ln>
                          <a:noFill/>
                        </a:ln>
                        <a:solidFill>
                          <a:srgbClr val="009999"/>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ea typeface="Times New Roman" pitchFamily="18" charset="0"/>
                          <a:cs typeface="Arial" charset="0"/>
                        </a:rPr>
                        <a:t>14.</a:t>
                      </a:r>
                      <a:endParaRPr kumimoji="0" lang="en-GB" alt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rgbClr val="009999"/>
                          </a:solidFill>
                          <a:latin typeface="Arial" charset="0"/>
                        </a:defRPr>
                      </a:lvl1pPr>
                      <a:lvl2pPr>
                        <a:spcBef>
                          <a:spcPct val="20000"/>
                        </a:spcBef>
                        <a:defRPr sz="2400">
                          <a:solidFill>
                            <a:srgbClr val="009999"/>
                          </a:solidFill>
                          <a:latin typeface="Arial" charset="0"/>
                        </a:defRPr>
                      </a:lvl2pPr>
                      <a:lvl3pPr>
                        <a:spcBef>
                          <a:spcPct val="20000"/>
                        </a:spcBef>
                        <a:defRPr sz="2000">
                          <a:solidFill>
                            <a:srgbClr val="009999"/>
                          </a:solidFill>
                          <a:latin typeface="Arial" charset="0"/>
                        </a:defRPr>
                      </a:lvl3pPr>
                      <a:lvl4pPr>
                        <a:spcBef>
                          <a:spcPct val="20000"/>
                        </a:spcBef>
                        <a:defRPr>
                          <a:solidFill>
                            <a:srgbClr val="009999"/>
                          </a:solidFill>
                          <a:latin typeface="Arial" charset="0"/>
                        </a:defRPr>
                      </a:lvl4pPr>
                      <a:lvl5pPr>
                        <a:spcBef>
                          <a:spcPct val="20000"/>
                        </a:spcBef>
                        <a:defRPr>
                          <a:solidFill>
                            <a:srgbClr val="009999"/>
                          </a:solidFill>
                          <a:latin typeface="Arial" charset="0"/>
                        </a:defRPr>
                      </a:lvl5pPr>
                      <a:lvl6pPr fontAlgn="base">
                        <a:spcBef>
                          <a:spcPct val="20000"/>
                        </a:spcBef>
                        <a:spcAft>
                          <a:spcPct val="0"/>
                        </a:spcAft>
                        <a:defRPr>
                          <a:solidFill>
                            <a:srgbClr val="009999"/>
                          </a:solidFill>
                          <a:latin typeface="Arial" charset="0"/>
                        </a:defRPr>
                      </a:lvl6pPr>
                      <a:lvl7pPr fontAlgn="base">
                        <a:spcBef>
                          <a:spcPct val="20000"/>
                        </a:spcBef>
                        <a:spcAft>
                          <a:spcPct val="0"/>
                        </a:spcAft>
                        <a:defRPr>
                          <a:solidFill>
                            <a:srgbClr val="009999"/>
                          </a:solidFill>
                          <a:latin typeface="Arial" charset="0"/>
                        </a:defRPr>
                      </a:lvl7pPr>
                      <a:lvl8pPr fontAlgn="base">
                        <a:spcBef>
                          <a:spcPct val="20000"/>
                        </a:spcBef>
                        <a:spcAft>
                          <a:spcPct val="0"/>
                        </a:spcAft>
                        <a:defRPr>
                          <a:solidFill>
                            <a:srgbClr val="009999"/>
                          </a:solidFill>
                          <a:latin typeface="Arial" charset="0"/>
                        </a:defRPr>
                      </a:lvl8pPr>
                      <a:lvl9pPr fontAlgn="base">
                        <a:spcBef>
                          <a:spcPct val="20000"/>
                        </a:spcBef>
                        <a:spcAft>
                          <a:spcPct val="0"/>
                        </a:spcAft>
                        <a:defRPr>
                          <a:solidFill>
                            <a:srgbClr val="0099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charset="0"/>
                          <a:ea typeface="Times New Roman" pitchFamily="18" charset="0"/>
                          <a:cs typeface="Arial" charset="0"/>
                        </a:rPr>
                        <a:t>Equality and Diversity obligations: factsheet</a:t>
                      </a:r>
                      <a:endParaRPr kumimoji="0" lang="en-GB" altLang="en-US" sz="12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613558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Placeholder 1"/>
          <p:cNvSpPr>
            <a:spLocks noGrp="1"/>
          </p:cNvSpPr>
          <p:nvPr>
            <p:ph type="title" idx="4294967295"/>
          </p:nvPr>
        </p:nvSpPr>
        <p:spPr>
          <a:xfrm>
            <a:off x="376238" y="698746"/>
            <a:ext cx="8172958" cy="531813"/>
          </a:xfrm>
          <a:noFill/>
        </p:spPr>
        <p:txBody>
          <a:bodyPr/>
          <a:lstStyle/>
          <a:p>
            <a:r>
              <a:rPr lang="en-GB" altLang="en-US" dirty="0"/>
              <a:t>Plans for the asset</a:t>
            </a:r>
          </a:p>
        </p:txBody>
      </p:sp>
      <p:sp>
        <p:nvSpPr>
          <p:cNvPr id="12291" name="Text Placeholder 2"/>
          <p:cNvSpPr>
            <a:spLocks noGrp="1"/>
          </p:cNvSpPr>
          <p:nvPr>
            <p:ph type="body" idx="4294967295"/>
          </p:nvPr>
        </p:nvSpPr>
        <p:spPr>
          <a:xfrm>
            <a:off x="523784" y="1527175"/>
            <a:ext cx="6573930" cy="4511675"/>
          </a:xfrm>
        </p:spPr>
        <p:txBody>
          <a:bodyPr/>
          <a:lstStyle/>
          <a:p>
            <a:pPr lvl="1">
              <a:buFont typeface="Wingdings" pitchFamily="2" charset="2"/>
              <a:buChar char="§"/>
            </a:pPr>
            <a:r>
              <a:rPr lang="en-GB" altLang="en-US" dirty="0" smtClean="0"/>
              <a:t>What </a:t>
            </a:r>
            <a:r>
              <a:rPr lang="en-GB" altLang="en-US" dirty="0"/>
              <a:t>is needed to make the asset work?</a:t>
            </a:r>
          </a:p>
          <a:p>
            <a:pPr lvl="1">
              <a:buFont typeface="Wingdings" pitchFamily="2" charset="2"/>
              <a:buChar char="§"/>
            </a:pPr>
            <a:r>
              <a:rPr lang="en-GB" altLang="en-US" dirty="0"/>
              <a:t>Development?</a:t>
            </a:r>
          </a:p>
          <a:p>
            <a:pPr lvl="1">
              <a:buFont typeface="Wingdings" pitchFamily="2" charset="2"/>
              <a:buChar char="§"/>
            </a:pPr>
            <a:r>
              <a:rPr lang="en-GB" altLang="en-US" dirty="0"/>
              <a:t>Refurbishment?</a:t>
            </a:r>
          </a:p>
          <a:p>
            <a:pPr lvl="1">
              <a:buFont typeface="Wingdings" pitchFamily="2" charset="2"/>
              <a:buChar char="§"/>
            </a:pPr>
            <a:r>
              <a:rPr lang="en-GB" altLang="en-US" dirty="0"/>
              <a:t>Enterprise?</a:t>
            </a:r>
          </a:p>
        </p:txBody>
      </p:sp>
    </p:spTree>
    <p:extLst>
      <p:ext uri="{BB962C8B-B14F-4D97-AF65-F5344CB8AC3E}">
        <p14:creationId xmlns:p14="http://schemas.microsoft.com/office/powerpoint/2010/main" val="1212752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Placeholder 1"/>
          <p:cNvSpPr>
            <a:spLocks noGrp="1"/>
          </p:cNvSpPr>
          <p:nvPr>
            <p:ph type="title" idx="4294967295"/>
          </p:nvPr>
        </p:nvSpPr>
        <p:spPr>
          <a:xfrm>
            <a:off x="376238" y="698746"/>
            <a:ext cx="8172958" cy="531813"/>
          </a:xfrm>
          <a:noFill/>
        </p:spPr>
        <p:txBody>
          <a:bodyPr/>
          <a:lstStyle/>
          <a:p>
            <a:pPr lvl="1"/>
            <a:r>
              <a:rPr lang="en-GB" altLang="en-US" dirty="0"/>
              <a:t>Practical issues</a:t>
            </a:r>
          </a:p>
        </p:txBody>
      </p:sp>
      <p:sp>
        <p:nvSpPr>
          <p:cNvPr id="12291" name="Text Placeholder 2"/>
          <p:cNvSpPr>
            <a:spLocks noGrp="1"/>
          </p:cNvSpPr>
          <p:nvPr>
            <p:ph type="body" idx="4294967295"/>
          </p:nvPr>
        </p:nvSpPr>
        <p:spPr>
          <a:xfrm>
            <a:off x="523784" y="1527175"/>
            <a:ext cx="7537140" cy="4511675"/>
          </a:xfrm>
        </p:spPr>
        <p:txBody>
          <a:bodyPr/>
          <a:lstStyle/>
          <a:p>
            <a:pPr lvl="1">
              <a:buFont typeface="Wingdings" pitchFamily="2" charset="2"/>
              <a:buChar char="§"/>
            </a:pPr>
            <a:r>
              <a:rPr lang="en-GB" altLang="en-US" dirty="0" smtClean="0"/>
              <a:t>Business plan &amp; funding</a:t>
            </a:r>
            <a:endParaRPr lang="en-GB" altLang="en-US" dirty="0"/>
          </a:p>
          <a:p>
            <a:pPr lvl="1">
              <a:buFont typeface="Wingdings" pitchFamily="2" charset="2"/>
              <a:buChar char="§"/>
            </a:pPr>
            <a:r>
              <a:rPr lang="en-GB" altLang="en-US" dirty="0"/>
              <a:t>Building the capacity of community organisations</a:t>
            </a:r>
          </a:p>
          <a:p>
            <a:pPr lvl="1">
              <a:buFont typeface="Wingdings" pitchFamily="2" charset="2"/>
              <a:buChar char="§"/>
            </a:pPr>
            <a:r>
              <a:rPr lang="en-GB" altLang="en-US" dirty="0"/>
              <a:t>Public sector </a:t>
            </a:r>
            <a:r>
              <a:rPr lang="en-GB" altLang="en-US" dirty="0" smtClean="0"/>
              <a:t>processes</a:t>
            </a:r>
          </a:p>
          <a:p>
            <a:pPr lvl="1">
              <a:buFont typeface="Wingdings" pitchFamily="2" charset="2"/>
              <a:buChar char="§"/>
            </a:pPr>
            <a:r>
              <a:rPr lang="en-GB" altLang="en-US" dirty="0" smtClean="0"/>
              <a:t>Staff</a:t>
            </a:r>
            <a:endParaRPr lang="en-GB" altLang="en-US" dirty="0"/>
          </a:p>
          <a:p>
            <a:pPr lvl="1">
              <a:buFont typeface="Wingdings" pitchFamily="2" charset="2"/>
              <a:buChar char="§"/>
            </a:pPr>
            <a:r>
              <a:rPr lang="en-GB" altLang="en-US" dirty="0"/>
              <a:t>Approvals</a:t>
            </a:r>
          </a:p>
          <a:p>
            <a:pPr lvl="1">
              <a:buFont typeface="Wingdings" pitchFamily="2" charset="2"/>
              <a:buChar char="§"/>
            </a:pPr>
            <a:r>
              <a:rPr lang="en-GB" altLang="en-US" dirty="0"/>
              <a:t>Officer / legal </a:t>
            </a:r>
            <a:r>
              <a:rPr lang="en-GB" altLang="en-US" dirty="0" smtClean="0"/>
              <a:t>relationship</a:t>
            </a:r>
          </a:p>
          <a:p>
            <a:pPr lvl="1">
              <a:buFont typeface="Wingdings" pitchFamily="2" charset="2"/>
              <a:buChar char="§"/>
            </a:pPr>
            <a:r>
              <a:rPr lang="en-GB" altLang="en-US" dirty="0" smtClean="0"/>
              <a:t>Patience </a:t>
            </a:r>
            <a:r>
              <a:rPr lang="en-GB" altLang="en-US" dirty="0"/>
              <a:t>…</a:t>
            </a:r>
          </a:p>
          <a:p>
            <a:pPr lvl="1">
              <a:buFont typeface="Wingdings" pitchFamily="2" charset="2"/>
              <a:buChar char="§"/>
            </a:pPr>
            <a:r>
              <a:rPr lang="en-GB" altLang="en-US" dirty="0" smtClean="0"/>
              <a:t>?</a:t>
            </a:r>
            <a:endParaRPr lang="en-GB" altLang="en-US" dirty="0"/>
          </a:p>
        </p:txBody>
      </p:sp>
    </p:spTree>
    <p:extLst>
      <p:ext uri="{BB962C8B-B14F-4D97-AF65-F5344CB8AC3E}">
        <p14:creationId xmlns:p14="http://schemas.microsoft.com/office/powerpoint/2010/main" val="3627658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Placeholder 1"/>
          <p:cNvSpPr>
            <a:spLocks noGrp="1"/>
          </p:cNvSpPr>
          <p:nvPr>
            <p:ph type="title" idx="4294967295"/>
          </p:nvPr>
        </p:nvSpPr>
        <p:spPr>
          <a:xfrm>
            <a:off x="376238" y="698746"/>
            <a:ext cx="8172958" cy="531813"/>
          </a:xfrm>
          <a:noFill/>
        </p:spPr>
        <p:txBody>
          <a:bodyPr/>
          <a:lstStyle/>
          <a:p>
            <a:pPr eaLnBrk="0" hangingPunct="0"/>
            <a:r>
              <a:rPr lang="en-GB" altLang="en-US" dirty="0">
                <a:latin typeface="Gill Sans MT" panose="020B0502020104020203" pitchFamily="34" charset="0"/>
              </a:rPr>
              <a:t>Some genuine tensions</a:t>
            </a:r>
          </a:p>
        </p:txBody>
      </p:sp>
      <p:sp>
        <p:nvSpPr>
          <p:cNvPr id="12291" name="Text Placeholder 2"/>
          <p:cNvSpPr>
            <a:spLocks noGrp="1"/>
          </p:cNvSpPr>
          <p:nvPr>
            <p:ph type="body" idx="4294967295"/>
          </p:nvPr>
        </p:nvSpPr>
        <p:spPr>
          <a:xfrm>
            <a:off x="523784" y="1527175"/>
            <a:ext cx="7537140" cy="4511675"/>
          </a:xfrm>
        </p:spPr>
        <p:txBody>
          <a:bodyPr/>
          <a:lstStyle/>
          <a:p>
            <a:pPr marL="228600" lvl="1" indent="0">
              <a:buNone/>
            </a:pPr>
            <a:r>
              <a:rPr lang="en-GB" altLang="en-US" dirty="0"/>
              <a:t>Public body perspective:</a:t>
            </a:r>
          </a:p>
          <a:p>
            <a:pPr lvl="1">
              <a:buFont typeface="Wingdings" pitchFamily="2" charset="2"/>
              <a:buChar char="§"/>
            </a:pPr>
            <a:r>
              <a:rPr lang="en-GB" altLang="en-US" dirty="0"/>
              <a:t>Retaining influence</a:t>
            </a:r>
          </a:p>
          <a:p>
            <a:pPr lvl="1">
              <a:buFont typeface="Wingdings" pitchFamily="2" charset="2"/>
              <a:buChar char="§"/>
            </a:pPr>
            <a:r>
              <a:rPr lang="en-GB" altLang="en-US" dirty="0"/>
              <a:t>Responsibility to the wider community</a:t>
            </a:r>
          </a:p>
          <a:p>
            <a:pPr lvl="1">
              <a:buFont typeface="Wingdings" pitchFamily="2" charset="2"/>
              <a:buChar char="§"/>
            </a:pPr>
            <a:r>
              <a:rPr lang="en-GB" altLang="en-US" dirty="0"/>
              <a:t>Reassurance on governance of </a:t>
            </a:r>
            <a:r>
              <a:rPr lang="en-GB" altLang="en-US" dirty="0" smtClean="0"/>
              <a:t>recipient organisation</a:t>
            </a:r>
            <a:endParaRPr lang="en-GB" altLang="en-US" dirty="0"/>
          </a:p>
          <a:p>
            <a:pPr marL="228600" lvl="1" indent="0">
              <a:buNone/>
            </a:pPr>
            <a:endParaRPr lang="en-GB" altLang="en-US" dirty="0" smtClean="0"/>
          </a:p>
          <a:p>
            <a:pPr marL="228600" lvl="1" indent="0">
              <a:buNone/>
            </a:pPr>
            <a:r>
              <a:rPr lang="en-GB" altLang="en-US" dirty="0" smtClean="0"/>
              <a:t>Community </a:t>
            </a:r>
            <a:r>
              <a:rPr lang="en-GB" altLang="en-US" dirty="0"/>
              <a:t>perspective</a:t>
            </a:r>
          </a:p>
          <a:p>
            <a:pPr lvl="1">
              <a:buFont typeface="Wingdings" pitchFamily="2" charset="2"/>
              <a:buChar char="§"/>
            </a:pPr>
            <a:r>
              <a:rPr lang="en-GB" altLang="en-US" dirty="0"/>
              <a:t>Minimal restrictions</a:t>
            </a:r>
          </a:p>
          <a:p>
            <a:pPr lvl="1">
              <a:buFont typeface="Wingdings" pitchFamily="2" charset="2"/>
              <a:buChar char="§"/>
            </a:pPr>
            <a:r>
              <a:rPr lang="en-GB" altLang="en-US" dirty="0"/>
              <a:t>Protection of investment</a:t>
            </a:r>
          </a:p>
          <a:p>
            <a:pPr lvl="1">
              <a:buFont typeface="Wingdings" pitchFamily="2" charset="2"/>
              <a:buChar char="§"/>
            </a:pPr>
            <a:r>
              <a:rPr lang="en-GB" altLang="en-US" dirty="0"/>
              <a:t>Ability to </a:t>
            </a:r>
            <a:r>
              <a:rPr lang="en-GB" altLang="en-US" dirty="0" smtClean="0"/>
              <a:t>sub-let/ maximise use</a:t>
            </a:r>
            <a:endParaRPr lang="en-GB" altLang="en-US" dirty="0"/>
          </a:p>
        </p:txBody>
      </p:sp>
    </p:spTree>
    <p:extLst>
      <p:ext uri="{BB962C8B-B14F-4D97-AF65-F5344CB8AC3E}">
        <p14:creationId xmlns:p14="http://schemas.microsoft.com/office/powerpoint/2010/main" val="2954583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Placeholder 1"/>
          <p:cNvSpPr>
            <a:spLocks noGrp="1"/>
          </p:cNvSpPr>
          <p:nvPr>
            <p:ph type="title" idx="4294967295"/>
          </p:nvPr>
        </p:nvSpPr>
        <p:spPr>
          <a:xfrm>
            <a:off x="376238" y="698746"/>
            <a:ext cx="8172958" cy="531813"/>
          </a:xfrm>
          <a:noFill/>
        </p:spPr>
        <p:txBody>
          <a:bodyPr/>
          <a:lstStyle/>
          <a:p>
            <a:r>
              <a:rPr lang="en-GB" dirty="0" smtClean="0">
                <a:latin typeface="Gill Sans MT" charset="0"/>
              </a:rPr>
              <a:t>Community Asset Transfer – helpful resources</a:t>
            </a:r>
            <a:endParaRPr lang="en-GB" dirty="0">
              <a:latin typeface="Gill Sans MT" charset="0"/>
            </a:endParaRPr>
          </a:p>
        </p:txBody>
      </p:sp>
      <p:sp>
        <p:nvSpPr>
          <p:cNvPr id="12291" name="Text Placeholder 2"/>
          <p:cNvSpPr>
            <a:spLocks noGrp="1"/>
          </p:cNvSpPr>
          <p:nvPr>
            <p:ph type="body" idx="4294967295"/>
          </p:nvPr>
        </p:nvSpPr>
        <p:spPr>
          <a:xfrm>
            <a:off x="523784" y="1527175"/>
            <a:ext cx="8025412" cy="4065757"/>
          </a:xfrm>
        </p:spPr>
        <p:txBody>
          <a:bodyPr/>
          <a:lstStyle/>
          <a:p>
            <a:pPr>
              <a:buFont typeface="Wingdings" pitchFamily="2" charset="2"/>
              <a:buChar char="§"/>
            </a:pPr>
            <a:r>
              <a:rPr lang="en-GB" altLang="en-US" sz="2400" dirty="0" smtClean="0"/>
              <a:t>Work of Locality (previously ATU</a:t>
            </a:r>
            <a:r>
              <a:rPr lang="en-GB" altLang="en-US" sz="2400" dirty="0"/>
              <a:t>) </a:t>
            </a:r>
            <a:r>
              <a:rPr lang="en-GB" altLang="en-US" sz="2400" dirty="0">
                <a:hlinkClick r:id="rId3"/>
              </a:rPr>
              <a:t>http://locality.org.uk/our-work/assets</a:t>
            </a:r>
            <a:r>
              <a:rPr lang="en-GB" altLang="en-US" sz="2400" dirty="0" smtClean="0">
                <a:hlinkClick r:id="rId3"/>
              </a:rPr>
              <a:t>/</a:t>
            </a:r>
            <a:endParaRPr lang="en-GB" altLang="en-US" sz="2400" dirty="0" smtClean="0"/>
          </a:p>
          <a:p>
            <a:pPr>
              <a:buFont typeface="Wingdings" pitchFamily="2" charset="2"/>
              <a:buChar char="§"/>
            </a:pPr>
            <a:r>
              <a:rPr lang="en-GB" altLang="en-US" sz="2400" dirty="0" smtClean="0"/>
              <a:t>Legal </a:t>
            </a:r>
            <a:r>
              <a:rPr lang="en-GB" altLang="en-US" sz="2400" dirty="0"/>
              <a:t>process “map” </a:t>
            </a:r>
            <a:r>
              <a:rPr lang="en-GB" altLang="en-US" sz="2400" dirty="0" smtClean="0">
                <a:hlinkClick r:id="rId4"/>
              </a:rPr>
              <a:t>http</a:t>
            </a:r>
            <a:r>
              <a:rPr lang="en-GB" altLang="en-US" sz="2400" dirty="0">
                <a:hlinkClick r:id="rId4"/>
              </a:rPr>
              <a:t>://locality.org.uk/resources/asset-transfer-legal-toolkit</a:t>
            </a:r>
            <a:r>
              <a:rPr lang="en-GB" altLang="en-US" sz="2400" dirty="0" smtClean="0">
                <a:hlinkClick r:id="rId4"/>
              </a:rPr>
              <a:t>/</a:t>
            </a:r>
            <a:endParaRPr lang="en-GB" altLang="en-US" sz="2400" dirty="0" smtClean="0"/>
          </a:p>
          <a:p>
            <a:pPr>
              <a:buFont typeface="Wingdings" pitchFamily="2" charset="2"/>
              <a:buChar char="§"/>
            </a:pPr>
            <a:r>
              <a:rPr lang="en-GB" altLang="en-US" sz="2400" dirty="0" smtClean="0"/>
              <a:t>Tools </a:t>
            </a:r>
            <a:r>
              <a:rPr lang="en-GB" altLang="en-US" sz="2400" dirty="0"/>
              <a:t>for understanding the </a:t>
            </a:r>
            <a:r>
              <a:rPr lang="en-GB" altLang="en-US" sz="2400" dirty="0" smtClean="0"/>
              <a:t>process e.g. </a:t>
            </a:r>
            <a:r>
              <a:rPr lang="en-GB" altLang="en-US" sz="2400" dirty="0" smtClean="0">
                <a:hlinkClick r:id="rId5"/>
              </a:rPr>
              <a:t>http</a:t>
            </a:r>
            <a:r>
              <a:rPr lang="en-GB" altLang="en-US" sz="2400" dirty="0">
                <a:hlinkClick r:id="rId5"/>
              </a:rPr>
              <a:t>://</a:t>
            </a:r>
            <a:r>
              <a:rPr lang="en-GB" altLang="en-US" sz="2400" dirty="0" smtClean="0">
                <a:hlinkClick r:id="rId5"/>
              </a:rPr>
              <a:t>locality.org.uk/wp-content/uploads/TUPE-guidance.pdf</a:t>
            </a:r>
            <a:endParaRPr lang="en-GB" altLang="en-US" sz="2400" dirty="0" smtClean="0"/>
          </a:p>
          <a:p>
            <a:pPr>
              <a:buFont typeface="Wingdings" pitchFamily="2" charset="2"/>
              <a:buChar char="§"/>
            </a:pPr>
            <a:r>
              <a:rPr lang="en-GB" altLang="en-US" sz="2400" dirty="0" smtClean="0"/>
              <a:t>Model </a:t>
            </a:r>
            <a:r>
              <a:rPr lang="en-GB" altLang="en-US" sz="2400" dirty="0"/>
              <a:t>documents for mapping the </a:t>
            </a:r>
            <a:r>
              <a:rPr lang="en-GB" altLang="en-US" sz="2400" dirty="0" smtClean="0"/>
              <a:t>process</a:t>
            </a:r>
            <a:endParaRPr lang="en-GB" altLang="en-US" sz="2400" dirty="0"/>
          </a:p>
        </p:txBody>
      </p:sp>
    </p:spTree>
    <p:extLst>
      <p:ext uri="{BB962C8B-B14F-4D97-AF65-F5344CB8AC3E}">
        <p14:creationId xmlns:p14="http://schemas.microsoft.com/office/powerpoint/2010/main" val="3541349284"/>
      </p:ext>
    </p:extLst>
  </p:cSld>
  <p:clrMapOvr>
    <a:masterClrMapping/>
  </p:clrMapOvr>
</p:sld>
</file>

<file path=ppt/theme/theme1.xml><?xml version="1.0" encoding="utf-8"?>
<a:theme xmlns:a="http://schemas.openxmlformats.org/drawingml/2006/main" name="blank">
  <a:themeElements>
    <a:clrScheme name="ACS">
      <a:dk1>
        <a:sysClr val="windowText" lastClr="000000"/>
      </a:dk1>
      <a:lt1>
        <a:srgbClr val="008C99"/>
      </a:lt1>
      <a:dk2>
        <a:srgbClr val="000000"/>
      </a:dk2>
      <a:lt2>
        <a:srgbClr val="FFFFFF"/>
      </a:lt2>
      <a:accent1>
        <a:srgbClr val="7EA885"/>
      </a:accent1>
      <a:accent2>
        <a:srgbClr val="AF1E23"/>
      </a:accent2>
      <a:accent3>
        <a:srgbClr val="8DC63F"/>
      </a:accent3>
      <a:accent4>
        <a:srgbClr val="7BB1D3"/>
      </a:accent4>
      <a:accent5>
        <a:srgbClr val="DF5A29"/>
      </a:accent5>
      <a:accent6>
        <a:srgbClr val="762123"/>
      </a:accent6>
      <a:hlink>
        <a:srgbClr val="0054AB"/>
      </a:hlink>
      <a:folHlink>
        <a:srgbClr val="000041"/>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269</TotalTime>
  <Words>1773</Words>
  <Application>Microsoft Office PowerPoint</Application>
  <PresentationFormat>On-screen Show (4:3)</PresentationFormat>
  <Paragraphs>336</Paragraphs>
  <Slides>27</Slides>
  <Notes>26</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blank</vt:lpstr>
      <vt:lpstr>PowerPoint Presentation</vt:lpstr>
      <vt:lpstr>Community Asset Transfer – key principles</vt:lpstr>
      <vt:lpstr>Community Asset Transfer – preparation</vt:lpstr>
      <vt:lpstr>Knowing the assets</vt:lpstr>
      <vt:lpstr>PowerPoint Presentation</vt:lpstr>
      <vt:lpstr>Plans for the asset</vt:lpstr>
      <vt:lpstr>Practical issues</vt:lpstr>
      <vt:lpstr>Some genuine tensions</vt:lpstr>
      <vt:lpstr>Community Asset Transfer – helpful resources</vt:lpstr>
      <vt:lpstr>The recipient organisation</vt:lpstr>
      <vt:lpstr>Legal Structure</vt:lpstr>
      <vt:lpstr>Non-profit distributing structures:</vt:lpstr>
      <vt:lpstr>Charitable?</vt:lpstr>
      <vt:lpstr>Asset lock?</vt:lpstr>
      <vt:lpstr>Key features</vt:lpstr>
      <vt:lpstr>Most appropriate structure for recipient vehicle?</vt:lpstr>
      <vt:lpstr>Governance considerations</vt:lpstr>
      <vt:lpstr>Property issues –what’s on offer?</vt:lpstr>
      <vt:lpstr>Lease options and Lease agreements</vt:lpstr>
      <vt:lpstr>Building blocks of taking a lease</vt:lpstr>
      <vt:lpstr>Negotiations</vt:lpstr>
      <vt:lpstr>Lease negotiating tactics</vt:lpstr>
      <vt:lpstr>Heads of Terms</vt:lpstr>
      <vt:lpstr>Big points in Heads of Terms</vt:lpstr>
      <vt:lpstr>Big points in Heads of Terms contd./</vt:lpstr>
      <vt:lpstr>Due Diligence</vt:lpstr>
      <vt:lpstr>PowerPoint Presentation</vt:lpstr>
    </vt:vector>
  </TitlesOfParts>
  <Company>Anthony Collins Solicitors LLP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for 14th January</dc:title>
  <dc:creator>Sarah Patrice</dc:creator>
  <cp:lastModifiedBy>Jane Ansell</cp:lastModifiedBy>
  <cp:revision>23</cp:revision>
  <cp:lastPrinted>2014-05-01T09:51:39Z</cp:lastPrinted>
  <dcterms:created xsi:type="dcterms:W3CDTF">2016-01-04T16:51:43Z</dcterms:created>
  <dcterms:modified xsi:type="dcterms:W3CDTF">2016-07-04T17:00:53Z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ntityCode">
    <vt:lpwstr>33381.0088</vt:lpwstr>
  </property>
  <property fmtid="{D5CDD505-2E9C-101B-9397-08002B2CF9AE}" pid="3" name="EntityDescription">
    <vt:lpwstr>COMA - Gedling</vt:lpwstr>
  </property>
  <property fmtid="{D5CDD505-2E9C-101B-9397-08002B2CF9AE}" pid="4" name="Corresp">
    <vt:lpwstr/>
  </property>
</Properties>
</file>